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7"/>
  </p:notesMasterIdLst>
  <p:sldIdLst>
    <p:sldId id="256" r:id="rId2"/>
    <p:sldId id="349" r:id="rId3"/>
    <p:sldId id="350" r:id="rId4"/>
    <p:sldId id="351" r:id="rId5"/>
    <p:sldId id="352" r:id="rId6"/>
  </p:sldIdLst>
  <p:sldSz cx="9144000" cy="5143500" type="screen16x9"/>
  <p:notesSz cx="6858000" cy="9144000"/>
  <p:embeddedFontLst>
    <p:embeddedFont>
      <p:font typeface="Baloo 2" pitchFamily="2" charset="0"/>
      <p:regular r:id="rId8"/>
      <p:bold r:id="rId9"/>
    </p:embeddedFont>
    <p:embeddedFont>
      <p:font typeface="Barlow" panose="00000500000000000000" pitchFamily="2" charset="0"/>
      <p:regular r:id="rId10"/>
      <p:bold r:id="rId11"/>
      <p:italic r:id="rId12"/>
      <p:boldItalic r:id="rId13"/>
    </p:embeddedFont>
    <p:embeddedFont>
      <p:font typeface="Dosis" pitchFamily="2" charset="0"/>
      <p:regular r:id="rId14"/>
      <p:bold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5364C6-7D9D-496E-A757-577B8F36243A}">
  <a:tblStyle styleId="{225364C6-7D9D-496E-A757-577B8F3624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26702" autoAdjust="0"/>
  </p:normalViewPr>
  <p:slideViewPr>
    <p:cSldViewPr snapToGrid="0">
      <p:cViewPr varScale="1">
        <p:scale>
          <a:sx n="24" d="100"/>
          <a:sy n="24" d="100"/>
        </p:scale>
        <p:origin x="2885"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font" Target="fonts/font8.fntdata"/><Relationship Id="rId10" Type="http://schemas.openxmlformats.org/officeDocument/2006/relationships/font" Target="fonts/font3.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font" Target="fonts/font7.fntdata"/></Relationships>
</file>

<file path=ppt/media/image1.png>
</file>

<file path=ppt/media/image2.png>
</file>

<file path=ppt/media/image3.jpg>
</file>

<file path=ppt/media/image4.jpg>
</file>

<file path=ppt/media/image5.jp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5"/>
        <p:cNvGrpSpPr/>
        <p:nvPr/>
      </p:nvGrpSpPr>
      <p:grpSpPr>
        <a:xfrm>
          <a:off x="0" y="0"/>
          <a:ext cx="0" cy="0"/>
          <a:chOff x="0" y="0"/>
          <a:chExt cx="0" cy="0"/>
        </a:xfrm>
      </p:grpSpPr>
      <p:sp>
        <p:nvSpPr>
          <p:cNvPr id="6406" name="Google Shape;64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7" name="Google Shape;64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this course that is going to teach you all there is to know about the Korean alphabet. </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First, let’s take a look at the history of the Korean alphabet. [click]. For many centuries, Koreans used the traditional Chinese characters to write Korean. Those traditional Chinese characters are known as hanja in Korean. They are very difficult to learn to write and. read as they are ideograms. An ideogram is one character that represents a whole word or concept. It takes thousands and thousands of ideograms to cover the whole language. On top of that, many ideograms are difficult to memorize due the number of strokes! [click] In 1443, so about six centuries ago, the majority of Koreans outside of the educated class could not read or write those </a:t>
            </a:r>
            <a:r>
              <a:rPr lang="en-US" dirty="0" err="1"/>
              <a:t>hanjas</a:t>
            </a:r>
            <a:r>
              <a:rPr lang="en-US" dirty="0"/>
              <a:t> and were thus illiterate. The King of Korea at the time, King Sejong the great, wanted to change that. He created a much simpler writing system that could be learned by all of his people in very little time. This writing system is the Korean alphabet that is still used today and that you will be learning in this course. This alphabet is known as Hangeul, and just like for the alphabet we use in English one character represents one sound, not a whole word! Okay, time to start learning the Hangeul. [click]</a:t>
            </a:r>
            <a:endParaRPr dirty="0"/>
          </a:p>
        </p:txBody>
      </p:sp>
    </p:spTree>
    <p:extLst>
      <p:ext uri="{BB962C8B-B14F-4D97-AF65-F5344CB8AC3E}">
        <p14:creationId xmlns:p14="http://schemas.microsoft.com/office/powerpoint/2010/main" val="7345097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three objectives in this course. The first one is to be able to recognize Hangeul among other writing systems. [click]</a:t>
            </a:r>
            <a:endParaRPr dirty="0"/>
          </a:p>
        </p:txBody>
      </p:sp>
    </p:spTree>
    <p:extLst>
      <p:ext uri="{BB962C8B-B14F-4D97-AF65-F5344CB8AC3E}">
        <p14:creationId xmlns:p14="http://schemas.microsoft.com/office/powerpoint/2010/main" val="23704566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second objective is to be able to read individual letters from the Hangeul. [click]</a:t>
            </a:r>
            <a:endParaRPr dirty="0"/>
          </a:p>
        </p:txBody>
      </p:sp>
    </p:spTree>
    <p:extLst>
      <p:ext uri="{BB962C8B-B14F-4D97-AF65-F5344CB8AC3E}">
        <p14:creationId xmlns:p14="http://schemas.microsoft.com/office/powerpoint/2010/main" val="42212621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by the end of the course you should be able to read entire words and sentences written in Hangeul! We will start by learning the Korean vowels in the next video. [click] [end of video 1]</a:t>
            </a:r>
            <a:endParaRPr dirty="0"/>
          </a:p>
        </p:txBody>
      </p:sp>
    </p:spTree>
    <p:extLst>
      <p:ext uri="{BB962C8B-B14F-4D97-AF65-F5344CB8AC3E}">
        <p14:creationId xmlns:p14="http://schemas.microsoft.com/office/powerpoint/2010/main" val="3187721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792545" y="3596518"/>
            <a:ext cx="1149100" cy="1256897"/>
            <a:chOff x="-2456375" y="2292725"/>
            <a:chExt cx="1212386" cy="1326120"/>
          </a:xfrm>
        </p:grpSpPr>
        <p:sp>
          <p:nvSpPr>
            <p:cNvPr id="10" name="Google Shape;10;p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028293" y="2556447"/>
              <a:ext cx="784305" cy="1062398"/>
              <a:chOff x="5924875" y="2535425"/>
              <a:chExt cx="525075" cy="711300"/>
            </a:xfrm>
          </p:grpSpPr>
          <p:sp>
            <p:nvSpPr>
              <p:cNvPr id="12" name="Google Shape;12;p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Google Shape;24;p2"/>
          <p:cNvSpPr/>
          <p:nvPr/>
        </p:nvSpPr>
        <p:spPr>
          <a:xfrm>
            <a:off x="3029719" y="-2358900"/>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txBox="1">
            <a:spLocks noGrp="1"/>
          </p:cNvSpPr>
          <p:nvPr>
            <p:ph type="ctrTitle"/>
          </p:nvPr>
        </p:nvSpPr>
        <p:spPr>
          <a:xfrm>
            <a:off x="1249800" y="1576113"/>
            <a:ext cx="6644400" cy="1524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 name="Google Shape;26;p2"/>
          <p:cNvSpPr txBox="1">
            <a:spLocks noGrp="1"/>
          </p:cNvSpPr>
          <p:nvPr>
            <p:ph type="subTitle" idx="1"/>
          </p:nvPr>
        </p:nvSpPr>
        <p:spPr>
          <a:xfrm>
            <a:off x="2052900" y="3364888"/>
            <a:ext cx="5038200" cy="202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Dosis"/>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7" name="Google Shape;27;p2"/>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9525"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 y="-19739"/>
            <a:ext cx="1798363" cy="1256899"/>
            <a:chOff x="-2" y="-19739"/>
            <a:chExt cx="1798363" cy="1256899"/>
          </a:xfrm>
        </p:grpSpPr>
        <p:grpSp>
          <p:nvGrpSpPr>
            <p:cNvPr id="34" name="Google Shape;34;p2"/>
            <p:cNvGrpSpPr/>
            <p:nvPr/>
          </p:nvGrpSpPr>
          <p:grpSpPr>
            <a:xfrm>
              <a:off x="-2" y="-19739"/>
              <a:ext cx="1514238" cy="1118473"/>
              <a:chOff x="263775" y="238125"/>
              <a:chExt cx="7092450" cy="5238750"/>
            </a:xfrm>
          </p:grpSpPr>
          <p:sp>
            <p:nvSpPr>
              <p:cNvPr id="35" name="Google Shape;35;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1260311" y="155206"/>
              <a:ext cx="538051" cy="524800"/>
              <a:chOff x="3228225" y="3246725"/>
              <a:chExt cx="356325" cy="347550"/>
            </a:xfrm>
          </p:grpSpPr>
          <p:sp>
            <p:nvSpPr>
              <p:cNvPr id="38" name="Google Shape;38;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1124630" y="921793"/>
              <a:ext cx="323365" cy="315367"/>
              <a:chOff x="3228225" y="3246725"/>
              <a:chExt cx="356325" cy="347550"/>
            </a:xfrm>
          </p:grpSpPr>
          <p:sp>
            <p:nvSpPr>
              <p:cNvPr id="71" name="Google Shape;71;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2"/>
            <p:cNvGrpSpPr/>
            <p:nvPr/>
          </p:nvGrpSpPr>
          <p:grpSpPr>
            <a:xfrm>
              <a:off x="957323" y="38561"/>
              <a:ext cx="323365" cy="315367"/>
              <a:chOff x="3228225" y="3246725"/>
              <a:chExt cx="356325" cy="347550"/>
            </a:xfrm>
          </p:grpSpPr>
          <p:sp>
            <p:nvSpPr>
              <p:cNvPr id="104" name="Google Shape;10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
            <p:cNvGrpSpPr/>
            <p:nvPr/>
          </p:nvGrpSpPr>
          <p:grpSpPr>
            <a:xfrm>
              <a:off x="273898" y="583861"/>
              <a:ext cx="323365" cy="315367"/>
              <a:chOff x="3228225" y="3246725"/>
              <a:chExt cx="356325" cy="347550"/>
            </a:xfrm>
          </p:grpSpPr>
          <p:sp>
            <p:nvSpPr>
              <p:cNvPr id="137" name="Google Shape;13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 name="Google Shape;169;p2"/>
          <p:cNvGrpSpPr/>
          <p:nvPr/>
        </p:nvGrpSpPr>
        <p:grpSpPr>
          <a:xfrm>
            <a:off x="7591843" y="-11187"/>
            <a:ext cx="1757690" cy="1634943"/>
            <a:chOff x="7591843" y="-11187"/>
            <a:chExt cx="1757690" cy="1634943"/>
          </a:xfrm>
        </p:grpSpPr>
        <p:grpSp>
          <p:nvGrpSpPr>
            <p:cNvPr id="170" name="Google Shape;170;p2"/>
            <p:cNvGrpSpPr/>
            <p:nvPr/>
          </p:nvGrpSpPr>
          <p:grpSpPr>
            <a:xfrm rot="-912714" flipH="1">
              <a:off x="7715021" y="167886"/>
              <a:ext cx="1514298" cy="1118517"/>
              <a:chOff x="263775" y="238125"/>
              <a:chExt cx="7092450" cy="5238750"/>
            </a:xfrm>
          </p:grpSpPr>
          <p:sp>
            <p:nvSpPr>
              <p:cNvPr id="171" name="Google Shape;171;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2"/>
            <p:cNvGrpSpPr/>
            <p:nvPr/>
          </p:nvGrpSpPr>
          <p:grpSpPr>
            <a:xfrm>
              <a:off x="7798861" y="1098956"/>
              <a:ext cx="538051" cy="524800"/>
              <a:chOff x="3228225" y="3246725"/>
              <a:chExt cx="356325" cy="347550"/>
            </a:xfrm>
          </p:grpSpPr>
          <p:sp>
            <p:nvSpPr>
              <p:cNvPr id="174" name="Google Shape;17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
            <p:cNvGrpSpPr/>
            <p:nvPr/>
          </p:nvGrpSpPr>
          <p:grpSpPr>
            <a:xfrm>
              <a:off x="7591843" y="645739"/>
              <a:ext cx="361741" cy="352798"/>
              <a:chOff x="3228225" y="3246725"/>
              <a:chExt cx="356325" cy="347550"/>
            </a:xfrm>
          </p:grpSpPr>
          <p:sp>
            <p:nvSpPr>
              <p:cNvPr id="207" name="Google Shape;20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
            <p:cNvGrpSpPr/>
            <p:nvPr/>
          </p:nvGrpSpPr>
          <p:grpSpPr>
            <a:xfrm>
              <a:off x="7844081" y="389415"/>
              <a:ext cx="253311" cy="247039"/>
              <a:chOff x="3228225" y="3246725"/>
              <a:chExt cx="356325" cy="347550"/>
            </a:xfrm>
          </p:grpSpPr>
          <p:sp>
            <p:nvSpPr>
              <p:cNvPr id="240" name="Google Shape;240;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
            <p:cNvGrpSpPr/>
            <p:nvPr/>
          </p:nvGrpSpPr>
          <p:grpSpPr>
            <a:xfrm>
              <a:off x="8733231" y="680710"/>
              <a:ext cx="348023" cy="339417"/>
              <a:chOff x="3228225" y="3246725"/>
              <a:chExt cx="356325" cy="347550"/>
            </a:xfrm>
          </p:grpSpPr>
          <p:sp>
            <p:nvSpPr>
              <p:cNvPr id="273" name="Google Shape;273;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 name="Google Shape;305;p2"/>
          <p:cNvGrpSpPr/>
          <p:nvPr/>
        </p:nvGrpSpPr>
        <p:grpSpPr>
          <a:xfrm>
            <a:off x="324549" y="3534001"/>
            <a:ext cx="581843" cy="567549"/>
            <a:chOff x="3228225" y="3246725"/>
            <a:chExt cx="356325" cy="347550"/>
          </a:xfrm>
        </p:grpSpPr>
        <p:sp>
          <p:nvSpPr>
            <p:cNvPr id="306" name="Google Shape;306;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
          <p:cNvGrpSpPr/>
          <p:nvPr/>
        </p:nvGrpSpPr>
        <p:grpSpPr>
          <a:xfrm>
            <a:off x="8275039" y="3657798"/>
            <a:ext cx="386613" cy="377092"/>
            <a:chOff x="3228225" y="3246725"/>
            <a:chExt cx="356325" cy="347550"/>
          </a:xfrm>
        </p:grpSpPr>
        <p:sp>
          <p:nvSpPr>
            <p:cNvPr id="339" name="Google Shape;339;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3018"/>
        <p:cNvGrpSpPr/>
        <p:nvPr/>
      </p:nvGrpSpPr>
      <p:grpSpPr>
        <a:xfrm>
          <a:off x="0" y="0"/>
          <a:ext cx="0" cy="0"/>
          <a:chOff x="0" y="0"/>
          <a:chExt cx="0" cy="0"/>
        </a:xfrm>
      </p:grpSpPr>
      <p:grpSp>
        <p:nvGrpSpPr>
          <p:cNvPr id="3019" name="Google Shape;3019;p22"/>
          <p:cNvGrpSpPr/>
          <p:nvPr/>
        </p:nvGrpSpPr>
        <p:grpSpPr>
          <a:xfrm>
            <a:off x="3997450" y="3418718"/>
            <a:ext cx="1149100" cy="1256897"/>
            <a:chOff x="-2456375" y="2292725"/>
            <a:chExt cx="1212386" cy="1326120"/>
          </a:xfrm>
        </p:grpSpPr>
        <p:sp>
          <p:nvSpPr>
            <p:cNvPr id="3020" name="Google Shape;3020;p2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1" name="Google Shape;3021;p22"/>
            <p:cNvGrpSpPr/>
            <p:nvPr/>
          </p:nvGrpSpPr>
          <p:grpSpPr>
            <a:xfrm>
              <a:off x="-2028293" y="2556447"/>
              <a:ext cx="784305" cy="1062398"/>
              <a:chOff x="5924875" y="2535425"/>
              <a:chExt cx="525075" cy="711300"/>
            </a:xfrm>
          </p:grpSpPr>
          <p:sp>
            <p:nvSpPr>
              <p:cNvPr id="3022" name="Google Shape;3022;p2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34" name="Google Shape;3034;p22"/>
          <p:cNvSpPr/>
          <p:nvPr/>
        </p:nvSpPr>
        <p:spPr>
          <a:xfrm>
            <a:off x="-2156556" y="-5012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2">
            <a:hlinkClick r:id="rId2" action="ppaction://hlinksldjump"/>
          </p:cNvPr>
          <p:cNvSpPr txBox="1">
            <a:spLocks noGrp="1"/>
          </p:cNvSpPr>
          <p:nvPr>
            <p:ph type="title" hasCustomPrompt="1"/>
          </p:nvPr>
        </p:nvSpPr>
        <p:spPr>
          <a:xfrm>
            <a:off x="6033925" y="1762550"/>
            <a:ext cx="975600" cy="865800"/>
          </a:xfrm>
          <a:prstGeom prst="rect">
            <a:avLst/>
          </a:prstGeom>
        </p:spPr>
        <p:txBody>
          <a:bodyPr spcFirstLastPara="1" wrap="square" lIns="91425" tIns="91425" rIns="91425" bIns="91425" anchor="t" anchorCtr="0">
            <a:noAutofit/>
          </a:bodyPr>
          <a:lstStyle>
            <a:lvl1pPr lvl="0" rtl="0">
              <a:spcBef>
                <a:spcPts val="0"/>
              </a:spcBef>
              <a:spcAft>
                <a:spcPts val="0"/>
              </a:spcAft>
              <a:buSzPts val="4500"/>
              <a:buNone/>
              <a:defRPr sz="5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36" name="Google Shape;3036;p22">
            <a:hlinkClick r:id="rId2" action="ppaction://hlinksldjump"/>
          </p:cNvPr>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lvl1pPr marR="0"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7" name="Google Shape;3037;p22">
            <a:hlinkClick r:id="rId2" action="ppaction://hlinksldjump"/>
          </p:cNvPr>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038" name="Google Shape;3038;p22"/>
          <p:cNvSpPr/>
          <p:nvPr/>
        </p:nvSpPr>
        <p:spPr>
          <a:xfrm flipH="1">
            <a:off x="8770130"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2"/>
          <p:cNvSpPr/>
          <p:nvPr/>
        </p:nvSpPr>
        <p:spPr>
          <a:xfrm>
            <a:off x="2727178" y="4426800"/>
            <a:ext cx="3689644"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2"/>
          <p:cNvSpPr/>
          <p:nvPr/>
        </p:nvSpPr>
        <p:spPr>
          <a:xfrm flipH="1">
            <a:off x="928004" y="28432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2"/>
          <p:cNvSpPr/>
          <p:nvPr/>
        </p:nvSpPr>
        <p:spPr>
          <a:xfrm flipH="1">
            <a:off x="102692" y="152257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22"/>
          <p:cNvGrpSpPr/>
          <p:nvPr/>
        </p:nvGrpSpPr>
        <p:grpSpPr>
          <a:xfrm>
            <a:off x="4245964" y="3629223"/>
            <a:ext cx="386613" cy="377092"/>
            <a:chOff x="3228225" y="3246725"/>
            <a:chExt cx="356325" cy="347550"/>
          </a:xfrm>
        </p:grpSpPr>
        <p:sp>
          <p:nvSpPr>
            <p:cNvPr id="3043" name="Google Shape;304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22"/>
          <p:cNvGrpSpPr/>
          <p:nvPr/>
        </p:nvGrpSpPr>
        <p:grpSpPr>
          <a:xfrm>
            <a:off x="7591843" y="-11199"/>
            <a:ext cx="1757574" cy="1634955"/>
            <a:chOff x="7591843" y="-11199"/>
            <a:chExt cx="1757574" cy="1634955"/>
          </a:xfrm>
        </p:grpSpPr>
        <p:grpSp>
          <p:nvGrpSpPr>
            <p:cNvPr id="3076" name="Google Shape;3076;p22"/>
            <p:cNvGrpSpPr/>
            <p:nvPr/>
          </p:nvGrpSpPr>
          <p:grpSpPr>
            <a:xfrm rot="-912482" flipH="1">
              <a:off x="7715176" y="167807"/>
              <a:ext cx="1514068" cy="1118347"/>
              <a:chOff x="263775" y="238125"/>
              <a:chExt cx="7092450" cy="5238750"/>
            </a:xfrm>
          </p:grpSpPr>
          <p:sp>
            <p:nvSpPr>
              <p:cNvPr id="3077" name="Google Shape;3077;p2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22"/>
            <p:cNvGrpSpPr/>
            <p:nvPr/>
          </p:nvGrpSpPr>
          <p:grpSpPr>
            <a:xfrm>
              <a:off x="7798861" y="1098956"/>
              <a:ext cx="538051" cy="524800"/>
              <a:chOff x="3228225" y="3246725"/>
              <a:chExt cx="356325" cy="347550"/>
            </a:xfrm>
          </p:grpSpPr>
          <p:sp>
            <p:nvSpPr>
              <p:cNvPr id="3080" name="Google Shape;3080;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22"/>
            <p:cNvGrpSpPr/>
            <p:nvPr/>
          </p:nvGrpSpPr>
          <p:grpSpPr>
            <a:xfrm>
              <a:off x="7591843" y="645739"/>
              <a:ext cx="361741" cy="352798"/>
              <a:chOff x="3228225" y="3246725"/>
              <a:chExt cx="356325" cy="347550"/>
            </a:xfrm>
          </p:grpSpPr>
          <p:sp>
            <p:nvSpPr>
              <p:cNvPr id="3113" name="Google Shape;311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22"/>
            <p:cNvGrpSpPr/>
            <p:nvPr/>
          </p:nvGrpSpPr>
          <p:grpSpPr>
            <a:xfrm>
              <a:off x="7844081" y="389415"/>
              <a:ext cx="253311" cy="247039"/>
              <a:chOff x="3228225" y="3246725"/>
              <a:chExt cx="356325" cy="347550"/>
            </a:xfrm>
          </p:grpSpPr>
          <p:sp>
            <p:nvSpPr>
              <p:cNvPr id="3146" name="Google Shape;3146;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22"/>
            <p:cNvGrpSpPr/>
            <p:nvPr/>
          </p:nvGrpSpPr>
          <p:grpSpPr>
            <a:xfrm>
              <a:off x="8733231" y="680710"/>
              <a:ext cx="348023" cy="339417"/>
              <a:chOff x="3228225" y="3246725"/>
              <a:chExt cx="356325" cy="347550"/>
            </a:xfrm>
          </p:grpSpPr>
          <p:sp>
            <p:nvSpPr>
              <p:cNvPr id="3179" name="Google Shape;3179;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254"/>
        <p:cNvGrpSpPr/>
        <p:nvPr/>
      </p:nvGrpSpPr>
      <p:grpSpPr>
        <a:xfrm>
          <a:off x="0" y="0"/>
          <a:ext cx="0" cy="0"/>
          <a:chOff x="0" y="0"/>
          <a:chExt cx="0" cy="0"/>
        </a:xfrm>
      </p:grpSpPr>
      <p:sp>
        <p:nvSpPr>
          <p:cNvPr id="3255" name="Google Shape;3255;p24"/>
          <p:cNvSpPr txBox="1">
            <a:spLocks noGrp="1"/>
          </p:cNvSpPr>
          <p:nvPr>
            <p:ph type="subTitle" idx="1"/>
          </p:nvPr>
        </p:nvSpPr>
        <p:spPr>
          <a:xfrm>
            <a:off x="1568175" y="1389725"/>
            <a:ext cx="2362200" cy="360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6" name="Google Shape;3256;p24"/>
          <p:cNvSpPr txBox="1">
            <a:spLocks noGrp="1"/>
          </p:cNvSpPr>
          <p:nvPr>
            <p:ph type="subTitle" idx="2"/>
          </p:nvPr>
        </p:nvSpPr>
        <p:spPr>
          <a:xfrm>
            <a:off x="5213625" y="2936625"/>
            <a:ext cx="2362200" cy="360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7" name="Google Shape;3257;p24"/>
          <p:cNvSpPr txBox="1">
            <a:spLocks noGrp="1"/>
          </p:cNvSpPr>
          <p:nvPr>
            <p:ph type="subTitle" idx="3"/>
          </p:nvPr>
        </p:nvSpPr>
        <p:spPr>
          <a:xfrm>
            <a:off x="1568175" y="1608300"/>
            <a:ext cx="2362200" cy="942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8" name="Google Shape;3258;p24"/>
          <p:cNvSpPr txBox="1">
            <a:spLocks noGrp="1"/>
          </p:cNvSpPr>
          <p:nvPr>
            <p:ph type="subTitle" idx="4"/>
          </p:nvPr>
        </p:nvSpPr>
        <p:spPr>
          <a:xfrm>
            <a:off x="5213625" y="3155053"/>
            <a:ext cx="2362200" cy="9420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9" name="Google Shape;3259;p24"/>
          <p:cNvSpPr/>
          <p:nvPr/>
        </p:nvSpPr>
        <p:spPr>
          <a:xfrm>
            <a:off x="2079228" y="4851001"/>
            <a:ext cx="4976923" cy="292506"/>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4"/>
          <p:cNvSpPr/>
          <p:nvPr/>
        </p:nvSpPr>
        <p:spPr>
          <a:xfrm>
            <a:off x="0"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4"/>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4"/>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4"/>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24"/>
          <p:cNvGrpSpPr/>
          <p:nvPr/>
        </p:nvGrpSpPr>
        <p:grpSpPr>
          <a:xfrm>
            <a:off x="6781845" y="1435626"/>
            <a:ext cx="2362156" cy="1412939"/>
            <a:chOff x="3731285" y="2446481"/>
            <a:chExt cx="1216415" cy="727569"/>
          </a:xfrm>
        </p:grpSpPr>
        <p:grpSp>
          <p:nvGrpSpPr>
            <p:cNvPr id="3265" name="Google Shape;3265;p24"/>
            <p:cNvGrpSpPr/>
            <p:nvPr/>
          </p:nvGrpSpPr>
          <p:grpSpPr>
            <a:xfrm>
              <a:off x="3773125" y="2504900"/>
              <a:ext cx="1174575" cy="669150"/>
              <a:chOff x="3773125" y="2504900"/>
              <a:chExt cx="1174575" cy="669150"/>
            </a:xfrm>
          </p:grpSpPr>
          <p:sp>
            <p:nvSpPr>
              <p:cNvPr id="3266" name="Google Shape;3266;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24"/>
          <p:cNvGrpSpPr/>
          <p:nvPr/>
        </p:nvGrpSpPr>
        <p:grpSpPr>
          <a:xfrm flipH="1">
            <a:off x="-23" y="2814478"/>
            <a:ext cx="2362156" cy="1412939"/>
            <a:chOff x="3731285" y="2446481"/>
            <a:chExt cx="1216415" cy="727569"/>
          </a:xfrm>
        </p:grpSpPr>
        <p:grpSp>
          <p:nvGrpSpPr>
            <p:cNvPr id="3280" name="Google Shape;3280;p24"/>
            <p:cNvGrpSpPr/>
            <p:nvPr/>
          </p:nvGrpSpPr>
          <p:grpSpPr>
            <a:xfrm>
              <a:off x="3773125" y="2504900"/>
              <a:ext cx="1174575" cy="669150"/>
              <a:chOff x="3773125" y="2504900"/>
              <a:chExt cx="1174575" cy="669150"/>
            </a:xfrm>
          </p:grpSpPr>
          <p:sp>
            <p:nvSpPr>
              <p:cNvPr id="3281" name="Google Shape;3281;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24"/>
          <p:cNvSpPr/>
          <p:nvPr/>
        </p:nvSpPr>
        <p:spPr>
          <a:xfrm>
            <a:off x="1014951" y="3103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4"/>
          <p:cNvSpPr/>
          <p:nvPr/>
        </p:nvSpPr>
        <p:spPr>
          <a:xfrm>
            <a:off x="-602450" y="10053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4"/>
          <p:cNvSpPr/>
          <p:nvPr/>
        </p:nvSpPr>
        <p:spPr>
          <a:xfrm>
            <a:off x="7575827"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4"/>
          <p:cNvSpPr/>
          <p:nvPr/>
        </p:nvSpPr>
        <p:spPr>
          <a:xfrm>
            <a:off x="8299026" y="29504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3299"/>
        <p:cNvGrpSpPr/>
        <p:nvPr/>
      </p:nvGrpSpPr>
      <p:grpSpPr>
        <a:xfrm>
          <a:off x="0" y="0"/>
          <a:ext cx="0" cy="0"/>
          <a:chOff x="0" y="0"/>
          <a:chExt cx="0" cy="0"/>
        </a:xfrm>
      </p:grpSpPr>
      <p:sp>
        <p:nvSpPr>
          <p:cNvPr id="3300" name="Google Shape;3300;p25"/>
          <p:cNvSpPr txBox="1">
            <a:spLocks noGrp="1"/>
          </p:cNvSpPr>
          <p:nvPr>
            <p:ph type="subTitle" idx="1"/>
          </p:nvPr>
        </p:nvSpPr>
        <p:spPr>
          <a:xfrm>
            <a:off x="3103925" y="1556125"/>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1" name="Google Shape;3301;p25"/>
          <p:cNvSpPr txBox="1">
            <a:spLocks noGrp="1"/>
          </p:cNvSpPr>
          <p:nvPr>
            <p:ph type="subTitle" idx="2"/>
          </p:nvPr>
        </p:nvSpPr>
        <p:spPr>
          <a:xfrm>
            <a:off x="3103925" y="3130878"/>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2" name="Google Shape;3302;p25"/>
          <p:cNvSpPr txBox="1">
            <a:spLocks noGrp="1"/>
          </p:cNvSpPr>
          <p:nvPr>
            <p:ph type="subTitle" idx="3"/>
          </p:nvPr>
        </p:nvSpPr>
        <p:spPr>
          <a:xfrm>
            <a:off x="3103925" y="179747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3" name="Google Shape;3303;p25"/>
          <p:cNvSpPr txBox="1">
            <a:spLocks noGrp="1"/>
          </p:cNvSpPr>
          <p:nvPr>
            <p:ph type="subTitle" idx="4"/>
          </p:nvPr>
        </p:nvSpPr>
        <p:spPr>
          <a:xfrm>
            <a:off x="3103925" y="335442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4" name="Google Shape;3304;p25"/>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5"/>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6" name="Google Shape;3306;p25"/>
          <p:cNvGrpSpPr/>
          <p:nvPr/>
        </p:nvGrpSpPr>
        <p:grpSpPr>
          <a:xfrm flipH="1">
            <a:off x="180" y="832004"/>
            <a:ext cx="1727917" cy="1033512"/>
            <a:chOff x="3731285" y="2446481"/>
            <a:chExt cx="1216415" cy="727569"/>
          </a:xfrm>
        </p:grpSpPr>
        <p:grpSp>
          <p:nvGrpSpPr>
            <p:cNvPr id="3307" name="Google Shape;3307;p25"/>
            <p:cNvGrpSpPr/>
            <p:nvPr/>
          </p:nvGrpSpPr>
          <p:grpSpPr>
            <a:xfrm>
              <a:off x="3773125" y="2504900"/>
              <a:ext cx="1174575" cy="669150"/>
              <a:chOff x="3773125" y="2504900"/>
              <a:chExt cx="1174575" cy="669150"/>
            </a:xfrm>
          </p:grpSpPr>
          <p:sp>
            <p:nvSpPr>
              <p:cNvPr id="3308" name="Google Shape;3308;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25"/>
          <p:cNvGrpSpPr/>
          <p:nvPr/>
        </p:nvGrpSpPr>
        <p:grpSpPr>
          <a:xfrm>
            <a:off x="7415905" y="3013304"/>
            <a:ext cx="1727917" cy="1033512"/>
            <a:chOff x="3731285" y="2446481"/>
            <a:chExt cx="1216415" cy="727569"/>
          </a:xfrm>
        </p:grpSpPr>
        <p:grpSp>
          <p:nvGrpSpPr>
            <p:cNvPr id="3322" name="Google Shape;3322;p25"/>
            <p:cNvGrpSpPr/>
            <p:nvPr/>
          </p:nvGrpSpPr>
          <p:grpSpPr>
            <a:xfrm>
              <a:off x="3773125" y="2504900"/>
              <a:ext cx="1174575" cy="669150"/>
              <a:chOff x="3773125" y="2504900"/>
              <a:chExt cx="1174575" cy="669150"/>
            </a:xfrm>
          </p:grpSpPr>
          <p:sp>
            <p:nvSpPr>
              <p:cNvPr id="3323" name="Google Shape;3323;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6" name="Google Shape;3336;p2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5"/>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5"/>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25"/>
          <p:cNvGrpSpPr/>
          <p:nvPr/>
        </p:nvGrpSpPr>
        <p:grpSpPr>
          <a:xfrm rot="1509357">
            <a:off x="855787" y="3708219"/>
            <a:ext cx="506092" cy="482050"/>
            <a:chOff x="6141575" y="2318875"/>
            <a:chExt cx="720950" cy="686700"/>
          </a:xfrm>
        </p:grpSpPr>
        <p:sp>
          <p:nvSpPr>
            <p:cNvPr id="3340" name="Google Shape;3340;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25"/>
            <p:cNvGrpSpPr/>
            <p:nvPr/>
          </p:nvGrpSpPr>
          <p:grpSpPr>
            <a:xfrm>
              <a:off x="6385650" y="2571275"/>
              <a:ext cx="232800" cy="232800"/>
              <a:chOff x="6385650" y="2571275"/>
              <a:chExt cx="232800" cy="232800"/>
            </a:xfrm>
          </p:grpSpPr>
          <p:sp>
            <p:nvSpPr>
              <p:cNvPr id="3352" name="Google Shape;3352;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3" name="Google Shape;3373;p25"/>
          <p:cNvGrpSpPr/>
          <p:nvPr/>
        </p:nvGrpSpPr>
        <p:grpSpPr>
          <a:xfrm rot="-2700000">
            <a:off x="7474704" y="1951395"/>
            <a:ext cx="389275" cy="370781"/>
            <a:chOff x="6141575" y="2318875"/>
            <a:chExt cx="720950" cy="686700"/>
          </a:xfrm>
        </p:grpSpPr>
        <p:sp>
          <p:nvSpPr>
            <p:cNvPr id="3374" name="Google Shape;3374;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25"/>
            <p:cNvGrpSpPr/>
            <p:nvPr/>
          </p:nvGrpSpPr>
          <p:grpSpPr>
            <a:xfrm>
              <a:off x="6385650" y="2571275"/>
              <a:ext cx="232800" cy="232800"/>
              <a:chOff x="6385650" y="2571275"/>
              <a:chExt cx="232800" cy="232800"/>
            </a:xfrm>
          </p:grpSpPr>
          <p:sp>
            <p:nvSpPr>
              <p:cNvPr id="3386" name="Google Shape;3386;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7" name="Google Shape;3407;p25"/>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5"/>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5">
  <p:cSld name="ONE_COLUMN_TEXT_1_1">
    <p:spTree>
      <p:nvGrpSpPr>
        <p:cNvPr id="1" name="Shape 3452"/>
        <p:cNvGrpSpPr/>
        <p:nvPr/>
      </p:nvGrpSpPr>
      <p:grpSpPr>
        <a:xfrm>
          <a:off x="0" y="0"/>
          <a:ext cx="0" cy="0"/>
          <a:chOff x="0" y="0"/>
          <a:chExt cx="0" cy="0"/>
        </a:xfrm>
      </p:grpSpPr>
      <p:sp>
        <p:nvSpPr>
          <p:cNvPr id="3453" name="Google Shape;3453;p27"/>
          <p:cNvSpPr txBox="1">
            <a:spLocks noGrp="1"/>
          </p:cNvSpPr>
          <p:nvPr>
            <p:ph type="body" idx="1"/>
          </p:nvPr>
        </p:nvSpPr>
        <p:spPr>
          <a:xfrm>
            <a:off x="1284350"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454" name="Google Shape;3454;p27"/>
          <p:cNvSpPr txBox="1">
            <a:spLocks noGrp="1"/>
          </p:cNvSpPr>
          <p:nvPr>
            <p:ph type="body" idx="2"/>
          </p:nvPr>
        </p:nvSpPr>
        <p:spPr>
          <a:xfrm>
            <a:off x="4571975"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grpSp>
        <p:nvGrpSpPr>
          <p:cNvPr id="3455" name="Google Shape;3455;p27"/>
          <p:cNvGrpSpPr/>
          <p:nvPr/>
        </p:nvGrpSpPr>
        <p:grpSpPr>
          <a:xfrm flipH="1">
            <a:off x="7994111" y="-7"/>
            <a:ext cx="942012" cy="1821897"/>
            <a:chOff x="5496850" y="2285225"/>
            <a:chExt cx="506050" cy="978725"/>
          </a:xfrm>
        </p:grpSpPr>
        <p:sp>
          <p:nvSpPr>
            <p:cNvPr id="3456" name="Google Shape;3456;p2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27"/>
          <p:cNvGrpSpPr/>
          <p:nvPr/>
        </p:nvGrpSpPr>
        <p:grpSpPr>
          <a:xfrm flipH="1">
            <a:off x="159830" y="-2"/>
            <a:ext cx="942012" cy="2407208"/>
            <a:chOff x="5496850" y="1970795"/>
            <a:chExt cx="506050" cy="1293155"/>
          </a:xfrm>
        </p:grpSpPr>
        <p:sp>
          <p:nvSpPr>
            <p:cNvPr id="3467" name="Google Shape;3467;p2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27"/>
          <p:cNvSpPr/>
          <p:nvPr/>
        </p:nvSpPr>
        <p:spPr>
          <a:xfrm flipH="1">
            <a:off x="7745706"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7"/>
          <p:cNvSpPr/>
          <p:nvPr/>
        </p:nvSpPr>
        <p:spPr>
          <a:xfrm>
            <a:off x="23319"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7"/>
          <p:cNvSpPr/>
          <p:nvPr/>
        </p:nvSpPr>
        <p:spPr>
          <a:xfrm>
            <a:off x="8430727" y="26342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7"/>
          <p:cNvSpPr/>
          <p:nvPr/>
        </p:nvSpPr>
        <p:spPr>
          <a:xfrm rot="10800000">
            <a:off x="-545862" y="2900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27"/>
          <p:cNvGrpSpPr/>
          <p:nvPr/>
        </p:nvGrpSpPr>
        <p:grpSpPr>
          <a:xfrm rot="923897">
            <a:off x="214731" y="4183573"/>
            <a:ext cx="506106" cy="482063"/>
            <a:chOff x="6141575" y="2318875"/>
            <a:chExt cx="720950" cy="686700"/>
          </a:xfrm>
        </p:grpSpPr>
        <p:sp>
          <p:nvSpPr>
            <p:cNvPr id="3482" name="Google Shape;3482;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3" name="Google Shape;3493;p27"/>
            <p:cNvGrpSpPr/>
            <p:nvPr/>
          </p:nvGrpSpPr>
          <p:grpSpPr>
            <a:xfrm>
              <a:off x="6385650" y="2571275"/>
              <a:ext cx="232800" cy="232800"/>
              <a:chOff x="6385650" y="2571275"/>
              <a:chExt cx="232800" cy="232800"/>
            </a:xfrm>
          </p:grpSpPr>
          <p:sp>
            <p:nvSpPr>
              <p:cNvPr id="3494" name="Google Shape;3494;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5" name="Google Shape;3515;p27"/>
          <p:cNvGrpSpPr/>
          <p:nvPr/>
        </p:nvGrpSpPr>
        <p:grpSpPr>
          <a:xfrm rot="-552283">
            <a:off x="8375332" y="4183785"/>
            <a:ext cx="506136" cy="482091"/>
            <a:chOff x="6141575" y="2318875"/>
            <a:chExt cx="720950" cy="686700"/>
          </a:xfrm>
        </p:grpSpPr>
        <p:sp>
          <p:nvSpPr>
            <p:cNvPr id="3516" name="Google Shape;3516;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27"/>
            <p:cNvGrpSpPr/>
            <p:nvPr/>
          </p:nvGrpSpPr>
          <p:grpSpPr>
            <a:xfrm>
              <a:off x="6385650" y="2571275"/>
              <a:ext cx="232800" cy="232800"/>
              <a:chOff x="6385650" y="2571275"/>
              <a:chExt cx="232800" cy="232800"/>
            </a:xfrm>
          </p:grpSpPr>
          <p:sp>
            <p:nvSpPr>
              <p:cNvPr id="3528" name="Google Shape;3528;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9" name="Google Shape;3549;p27"/>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3">
    <p:spTree>
      <p:nvGrpSpPr>
        <p:cNvPr id="1" name="Shape 3567"/>
        <p:cNvGrpSpPr/>
        <p:nvPr/>
      </p:nvGrpSpPr>
      <p:grpSpPr>
        <a:xfrm>
          <a:off x="0" y="0"/>
          <a:ext cx="0" cy="0"/>
          <a:chOff x="0" y="0"/>
          <a:chExt cx="0" cy="0"/>
        </a:xfrm>
      </p:grpSpPr>
      <p:sp>
        <p:nvSpPr>
          <p:cNvPr id="3568" name="Google Shape;3568;p29"/>
          <p:cNvSpPr txBox="1">
            <a:spLocks noGrp="1"/>
          </p:cNvSpPr>
          <p:nvPr>
            <p:ph type="subTitle" idx="1"/>
          </p:nvPr>
        </p:nvSpPr>
        <p:spPr>
          <a:xfrm>
            <a:off x="1852350" y="1204100"/>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69" name="Google Shape;3569;p29"/>
          <p:cNvSpPr txBox="1">
            <a:spLocks noGrp="1"/>
          </p:cNvSpPr>
          <p:nvPr>
            <p:ph type="subTitle" idx="2"/>
          </p:nvPr>
        </p:nvSpPr>
        <p:spPr>
          <a:xfrm>
            <a:off x="1852350" y="1408175"/>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0" name="Google Shape;3570;p29"/>
          <p:cNvSpPr txBox="1">
            <a:spLocks noGrp="1"/>
          </p:cNvSpPr>
          <p:nvPr>
            <p:ph type="subTitle" idx="3"/>
          </p:nvPr>
        </p:nvSpPr>
        <p:spPr>
          <a:xfrm>
            <a:off x="1851200" y="2356175"/>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1" name="Google Shape;3571;p29"/>
          <p:cNvSpPr txBox="1">
            <a:spLocks noGrp="1"/>
          </p:cNvSpPr>
          <p:nvPr>
            <p:ph type="subTitle" idx="4"/>
          </p:nvPr>
        </p:nvSpPr>
        <p:spPr>
          <a:xfrm>
            <a:off x="1852350" y="2560451"/>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2" name="Google Shape;3572;p29"/>
          <p:cNvSpPr txBox="1">
            <a:spLocks noGrp="1"/>
          </p:cNvSpPr>
          <p:nvPr>
            <p:ph type="subTitle" idx="5"/>
          </p:nvPr>
        </p:nvSpPr>
        <p:spPr>
          <a:xfrm>
            <a:off x="1852350" y="3508374"/>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3" name="Google Shape;3573;p29"/>
          <p:cNvSpPr txBox="1">
            <a:spLocks noGrp="1"/>
          </p:cNvSpPr>
          <p:nvPr>
            <p:ph type="subTitle" idx="6"/>
          </p:nvPr>
        </p:nvSpPr>
        <p:spPr>
          <a:xfrm>
            <a:off x="1852350" y="3712700"/>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4" name="Google Shape;3574;p29"/>
          <p:cNvSpPr/>
          <p:nvPr/>
        </p:nvSpPr>
        <p:spPr>
          <a:xfrm>
            <a:off x="362168" y="2626493"/>
            <a:ext cx="68735" cy="65475"/>
          </a:xfrm>
          <a:custGeom>
            <a:avLst/>
            <a:gdLst/>
            <a:ahLst/>
            <a:cxnLst/>
            <a:rect l="l" t="t" r="r" b="b"/>
            <a:pathLst>
              <a:path w="759" h="723" fill="none" extrusionOk="0">
                <a:moveTo>
                  <a:pt x="380" y="36"/>
                </a:moveTo>
                <a:lnTo>
                  <a:pt x="380" y="36"/>
                </a:lnTo>
                <a:lnTo>
                  <a:pt x="506" y="18"/>
                </a:lnTo>
                <a:lnTo>
                  <a:pt x="614" y="0"/>
                </a:lnTo>
                <a:lnTo>
                  <a:pt x="614" y="0"/>
                </a:lnTo>
                <a:lnTo>
                  <a:pt x="633" y="127"/>
                </a:lnTo>
                <a:lnTo>
                  <a:pt x="651" y="235"/>
                </a:lnTo>
                <a:lnTo>
                  <a:pt x="705" y="343"/>
                </a:lnTo>
                <a:lnTo>
                  <a:pt x="759" y="452"/>
                </a:lnTo>
                <a:lnTo>
                  <a:pt x="759" y="452"/>
                </a:lnTo>
                <a:lnTo>
                  <a:pt x="651" y="506"/>
                </a:lnTo>
                <a:lnTo>
                  <a:pt x="560" y="560"/>
                </a:lnTo>
                <a:lnTo>
                  <a:pt x="470" y="632"/>
                </a:lnTo>
                <a:lnTo>
                  <a:pt x="380" y="723"/>
                </a:lnTo>
                <a:lnTo>
                  <a:pt x="380" y="723"/>
                </a:lnTo>
                <a:lnTo>
                  <a:pt x="307" y="632"/>
                </a:lnTo>
                <a:lnTo>
                  <a:pt x="217" y="560"/>
                </a:lnTo>
                <a:lnTo>
                  <a:pt x="109" y="488"/>
                </a:lnTo>
                <a:lnTo>
                  <a:pt x="0" y="452"/>
                </a:lnTo>
                <a:lnTo>
                  <a:pt x="0" y="452"/>
                </a:lnTo>
                <a:lnTo>
                  <a:pt x="55" y="361"/>
                </a:lnTo>
                <a:lnTo>
                  <a:pt x="109" y="253"/>
                </a:lnTo>
                <a:lnTo>
                  <a:pt x="127" y="145"/>
                </a:lnTo>
                <a:lnTo>
                  <a:pt x="145" y="18"/>
                </a:lnTo>
                <a:lnTo>
                  <a:pt x="145" y="18"/>
                </a:lnTo>
                <a:lnTo>
                  <a:pt x="145" y="0"/>
                </a:lnTo>
                <a:lnTo>
                  <a:pt x="145" y="0"/>
                </a:lnTo>
                <a:lnTo>
                  <a:pt x="253" y="18"/>
                </a:lnTo>
                <a:lnTo>
                  <a:pt x="362" y="36"/>
                </a:lnTo>
                <a:lnTo>
                  <a:pt x="362" y="36"/>
                </a:lnTo>
                <a:lnTo>
                  <a:pt x="380" y="36"/>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9"/>
          <p:cNvSpPr/>
          <p:nvPr/>
        </p:nvSpPr>
        <p:spPr>
          <a:xfrm>
            <a:off x="232939" y="2487393"/>
            <a:ext cx="327193" cy="319043"/>
          </a:xfrm>
          <a:custGeom>
            <a:avLst/>
            <a:gdLst/>
            <a:ahLst/>
            <a:cxnLst/>
            <a:rect l="l" t="t" r="r" b="b"/>
            <a:pathLst>
              <a:path w="3613" h="3523" fill="none" extrusionOk="0">
                <a:moveTo>
                  <a:pt x="1807" y="1"/>
                </a:moveTo>
                <a:lnTo>
                  <a:pt x="1807" y="1"/>
                </a:lnTo>
                <a:lnTo>
                  <a:pt x="1662" y="1"/>
                </a:lnTo>
                <a:lnTo>
                  <a:pt x="1518" y="55"/>
                </a:lnTo>
                <a:lnTo>
                  <a:pt x="1373" y="127"/>
                </a:lnTo>
                <a:lnTo>
                  <a:pt x="1265" y="218"/>
                </a:lnTo>
                <a:lnTo>
                  <a:pt x="1175" y="326"/>
                </a:lnTo>
                <a:lnTo>
                  <a:pt x="1084" y="452"/>
                </a:lnTo>
                <a:lnTo>
                  <a:pt x="1048" y="597"/>
                </a:lnTo>
                <a:lnTo>
                  <a:pt x="1030" y="760"/>
                </a:lnTo>
                <a:lnTo>
                  <a:pt x="1030" y="760"/>
                </a:lnTo>
                <a:lnTo>
                  <a:pt x="1030" y="778"/>
                </a:lnTo>
                <a:lnTo>
                  <a:pt x="1030" y="778"/>
                </a:lnTo>
                <a:lnTo>
                  <a:pt x="922" y="760"/>
                </a:lnTo>
                <a:lnTo>
                  <a:pt x="813" y="741"/>
                </a:lnTo>
                <a:lnTo>
                  <a:pt x="813" y="741"/>
                </a:lnTo>
                <a:lnTo>
                  <a:pt x="777" y="741"/>
                </a:lnTo>
                <a:lnTo>
                  <a:pt x="777" y="741"/>
                </a:lnTo>
                <a:lnTo>
                  <a:pt x="633" y="760"/>
                </a:lnTo>
                <a:lnTo>
                  <a:pt x="488" y="796"/>
                </a:lnTo>
                <a:lnTo>
                  <a:pt x="362" y="868"/>
                </a:lnTo>
                <a:lnTo>
                  <a:pt x="235" y="958"/>
                </a:lnTo>
                <a:lnTo>
                  <a:pt x="145" y="1067"/>
                </a:lnTo>
                <a:lnTo>
                  <a:pt x="73" y="1211"/>
                </a:lnTo>
                <a:lnTo>
                  <a:pt x="19" y="1356"/>
                </a:lnTo>
                <a:lnTo>
                  <a:pt x="1" y="1500"/>
                </a:lnTo>
                <a:lnTo>
                  <a:pt x="1" y="1500"/>
                </a:lnTo>
                <a:lnTo>
                  <a:pt x="1" y="1626"/>
                </a:lnTo>
                <a:lnTo>
                  <a:pt x="37" y="1753"/>
                </a:lnTo>
                <a:lnTo>
                  <a:pt x="73" y="1879"/>
                </a:lnTo>
                <a:lnTo>
                  <a:pt x="145" y="1988"/>
                </a:lnTo>
                <a:lnTo>
                  <a:pt x="217" y="2078"/>
                </a:lnTo>
                <a:lnTo>
                  <a:pt x="308" y="2150"/>
                </a:lnTo>
                <a:lnTo>
                  <a:pt x="416" y="2222"/>
                </a:lnTo>
                <a:lnTo>
                  <a:pt x="524" y="2277"/>
                </a:lnTo>
                <a:lnTo>
                  <a:pt x="524" y="2277"/>
                </a:lnTo>
                <a:lnTo>
                  <a:pt x="470" y="2367"/>
                </a:lnTo>
                <a:lnTo>
                  <a:pt x="434" y="2475"/>
                </a:lnTo>
                <a:lnTo>
                  <a:pt x="398" y="2584"/>
                </a:lnTo>
                <a:lnTo>
                  <a:pt x="380" y="2710"/>
                </a:lnTo>
                <a:lnTo>
                  <a:pt x="380" y="2710"/>
                </a:lnTo>
                <a:lnTo>
                  <a:pt x="398" y="2855"/>
                </a:lnTo>
                <a:lnTo>
                  <a:pt x="434" y="3017"/>
                </a:lnTo>
                <a:lnTo>
                  <a:pt x="506" y="3144"/>
                </a:lnTo>
                <a:lnTo>
                  <a:pt x="597" y="3270"/>
                </a:lnTo>
                <a:lnTo>
                  <a:pt x="705" y="3360"/>
                </a:lnTo>
                <a:lnTo>
                  <a:pt x="849" y="3451"/>
                </a:lnTo>
                <a:lnTo>
                  <a:pt x="994" y="3505"/>
                </a:lnTo>
                <a:lnTo>
                  <a:pt x="1156" y="3523"/>
                </a:lnTo>
                <a:lnTo>
                  <a:pt x="1156" y="3523"/>
                </a:lnTo>
                <a:lnTo>
                  <a:pt x="1175" y="3523"/>
                </a:lnTo>
                <a:lnTo>
                  <a:pt x="1175" y="3523"/>
                </a:lnTo>
                <a:lnTo>
                  <a:pt x="1265" y="3505"/>
                </a:lnTo>
                <a:lnTo>
                  <a:pt x="1373" y="3487"/>
                </a:lnTo>
                <a:lnTo>
                  <a:pt x="1445" y="3469"/>
                </a:lnTo>
                <a:lnTo>
                  <a:pt x="1536" y="3433"/>
                </a:lnTo>
                <a:lnTo>
                  <a:pt x="1680" y="3324"/>
                </a:lnTo>
                <a:lnTo>
                  <a:pt x="1807" y="3198"/>
                </a:lnTo>
                <a:lnTo>
                  <a:pt x="1807" y="3198"/>
                </a:lnTo>
                <a:lnTo>
                  <a:pt x="1933" y="3324"/>
                </a:lnTo>
                <a:lnTo>
                  <a:pt x="2078" y="3433"/>
                </a:lnTo>
                <a:lnTo>
                  <a:pt x="2240" y="3487"/>
                </a:lnTo>
                <a:lnTo>
                  <a:pt x="2330" y="3505"/>
                </a:lnTo>
                <a:lnTo>
                  <a:pt x="2421" y="3523"/>
                </a:lnTo>
                <a:lnTo>
                  <a:pt x="2421" y="3523"/>
                </a:lnTo>
                <a:lnTo>
                  <a:pt x="2439" y="3523"/>
                </a:lnTo>
                <a:lnTo>
                  <a:pt x="2439" y="3523"/>
                </a:lnTo>
                <a:lnTo>
                  <a:pt x="2601" y="3505"/>
                </a:lnTo>
                <a:lnTo>
                  <a:pt x="2746" y="3451"/>
                </a:lnTo>
                <a:lnTo>
                  <a:pt x="2872" y="3396"/>
                </a:lnTo>
                <a:lnTo>
                  <a:pt x="2999" y="3306"/>
                </a:lnTo>
                <a:lnTo>
                  <a:pt x="3089" y="3180"/>
                </a:lnTo>
                <a:lnTo>
                  <a:pt x="3161" y="3053"/>
                </a:lnTo>
                <a:lnTo>
                  <a:pt x="3215" y="2909"/>
                </a:lnTo>
                <a:lnTo>
                  <a:pt x="3234" y="2764"/>
                </a:lnTo>
                <a:lnTo>
                  <a:pt x="3234" y="2764"/>
                </a:lnTo>
                <a:lnTo>
                  <a:pt x="3234" y="2620"/>
                </a:lnTo>
                <a:lnTo>
                  <a:pt x="3197" y="2493"/>
                </a:lnTo>
                <a:lnTo>
                  <a:pt x="3161" y="2385"/>
                </a:lnTo>
                <a:lnTo>
                  <a:pt x="3089" y="2277"/>
                </a:lnTo>
                <a:lnTo>
                  <a:pt x="3089" y="2277"/>
                </a:lnTo>
                <a:lnTo>
                  <a:pt x="3197" y="2222"/>
                </a:lnTo>
                <a:lnTo>
                  <a:pt x="3306" y="2168"/>
                </a:lnTo>
                <a:lnTo>
                  <a:pt x="3378" y="2096"/>
                </a:lnTo>
                <a:lnTo>
                  <a:pt x="3468" y="2006"/>
                </a:lnTo>
                <a:lnTo>
                  <a:pt x="3523" y="1897"/>
                </a:lnTo>
                <a:lnTo>
                  <a:pt x="3577" y="1789"/>
                </a:lnTo>
                <a:lnTo>
                  <a:pt x="3613" y="1681"/>
                </a:lnTo>
                <a:lnTo>
                  <a:pt x="3613" y="1554"/>
                </a:lnTo>
                <a:lnTo>
                  <a:pt x="3613" y="1554"/>
                </a:lnTo>
                <a:lnTo>
                  <a:pt x="3613" y="1392"/>
                </a:lnTo>
                <a:lnTo>
                  <a:pt x="3577" y="1247"/>
                </a:lnTo>
                <a:lnTo>
                  <a:pt x="3504" y="1121"/>
                </a:lnTo>
                <a:lnTo>
                  <a:pt x="3414" y="994"/>
                </a:lnTo>
                <a:lnTo>
                  <a:pt x="3306" y="886"/>
                </a:lnTo>
                <a:lnTo>
                  <a:pt x="3161" y="814"/>
                </a:lnTo>
                <a:lnTo>
                  <a:pt x="3017" y="760"/>
                </a:lnTo>
                <a:lnTo>
                  <a:pt x="2854" y="741"/>
                </a:lnTo>
                <a:lnTo>
                  <a:pt x="2854" y="741"/>
                </a:lnTo>
                <a:lnTo>
                  <a:pt x="2836" y="741"/>
                </a:lnTo>
                <a:lnTo>
                  <a:pt x="2836" y="741"/>
                </a:lnTo>
                <a:lnTo>
                  <a:pt x="2710" y="760"/>
                </a:lnTo>
                <a:lnTo>
                  <a:pt x="2601" y="778"/>
                </a:lnTo>
                <a:lnTo>
                  <a:pt x="2601" y="778"/>
                </a:lnTo>
                <a:lnTo>
                  <a:pt x="2583" y="633"/>
                </a:lnTo>
                <a:lnTo>
                  <a:pt x="2529" y="489"/>
                </a:lnTo>
                <a:lnTo>
                  <a:pt x="2475" y="344"/>
                </a:lnTo>
                <a:lnTo>
                  <a:pt x="2367" y="236"/>
                </a:lnTo>
                <a:lnTo>
                  <a:pt x="2258" y="145"/>
                </a:lnTo>
                <a:lnTo>
                  <a:pt x="2132" y="55"/>
                </a:lnTo>
                <a:lnTo>
                  <a:pt x="1987" y="19"/>
                </a:lnTo>
                <a:lnTo>
                  <a:pt x="1843" y="1"/>
                </a:lnTo>
                <a:lnTo>
                  <a:pt x="1843" y="1"/>
                </a:lnTo>
                <a:lnTo>
                  <a:pt x="1807" y="1"/>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9"/>
          <p:cNvSpPr/>
          <p:nvPr/>
        </p:nvSpPr>
        <p:spPr>
          <a:xfrm>
            <a:off x="329812" y="1632405"/>
            <a:ext cx="37764" cy="36133"/>
          </a:xfrm>
          <a:custGeom>
            <a:avLst/>
            <a:gdLst/>
            <a:ahLst/>
            <a:cxnLst/>
            <a:rect l="l" t="t" r="r" b="b"/>
            <a:pathLst>
              <a:path w="417" h="399" fill="none" extrusionOk="0">
                <a:moveTo>
                  <a:pt x="217" y="19"/>
                </a:moveTo>
                <a:lnTo>
                  <a:pt x="217" y="19"/>
                </a:lnTo>
                <a:lnTo>
                  <a:pt x="344" y="1"/>
                </a:lnTo>
                <a:lnTo>
                  <a:pt x="344" y="1"/>
                </a:lnTo>
                <a:lnTo>
                  <a:pt x="362" y="127"/>
                </a:lnTo>
                <a:lnTo>
                  <a:pt x="416" y="236"/>
                </a:lnTo>
                <a:lnTo>
                  <a:pt x="416" y="236"/>
                </a:lnTo>
                <a:lnTo>
                  <a:pt x="308" y="308"/>
                </a:lnTo>
                <a:lnTo>
                  <a:pt x="217" y="398"/>
                </a:lnTo>
                <a:lnTo>
                  <a:pt x="217" y="398"/>
                </a:lnTo>
                <a:lnTo>
                  <a:pt x="127" y="308"/>
                </a:lnTo>
                <a:lnTo>
                  <a:pt x="1" y="236"/>
                </a:lnTo>
                <a:lnTo>
                  <a:pt x="1" y="236"/>
                </a:lnTo>
                <a:lnTo>
                  <a:pt x="55" y="127"/>
                </a:lnTo>
                <a:lnTo>
                  <a:pt x="91" y="19"/>
                </a:lnTo>
                <a:lnTo>
                  <a:pt x="91" y="1"/>
                </a:lnTo>
                <a:lnTo>
                  <a:pt x="91" y="1"/>
                </a:lnTo>
                <a:lnTo>
                  <a:pt x="199" y="19"/>
                </a:lnTo>
                <a:lnTo>
                  <a:pt x="199" y="19"/>
                </a:lnTo>
                <a:lnTo>
                  <a:pt x="21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9"/>
          <p:cNvSpPr/>
          <p:nvPr/>
        </p:nvSpPr>
        <p:spPr>
          <a:xfrm>
            <a:off x="344147"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29"/>
          <p:cNvGrpSpPr/>
          <p:nvPr/>
        </p:nvGrpSpPr>
        <p:grpSpPr>
          <a:xfrm flipH="1">
            <a:off x="6850786" y="1724600"/>
            <a:ext cx="460202" cy="1176125"/>
            <a:chOff x="5496850" y="1970795"/>
            <a:chExt cx="506050" cy="1293155"/>
          </a:xfrm>
        </p:grpSpPr>
        <p:sp>
          <p:nvSpPr>
            <p:cNvPr id="3579" name="Google Shape;3579;p29"/>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9"/>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9"/>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9"/>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9"/>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9"/>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9"/>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9"/>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9"/>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9"/>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29"/>
          <p:cNvSpPr/>
          <p:nvPr/>
        </p:nvSpPr>
        <p:spPr>
          <a:xfrm flipH="1">
            <a:off x="5511055" y="1751827"/>
            <a:ext cx="979955" cy="979955"/>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9"/>
          <p:cNvSpPr/>
          <p:nvPr/>
        </p:nvSpPr>
        <p:spPr>
          <a:xfrm flipH="1">
            <a:off x="-3"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9"/>
          <p:cNvSpPr/>
          <p:nvPr/>
        </p:nvSpPr>
        <p:spPr>
          <a:xfrm>
            <a:off x="4372570" y="3580300"/>
            <a:ext cx="4771385" cy="15901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2" name="Google Shape;3592;p29"/>
          <p:cNvGrpSpPr/>
          <p:nvPr/>
        </p:nvGrpSpPr>
        <p:grpSpPr>
          <a:xfrm>
            <a:off x="5968137" y="3365410"/>
            <a:ext cx="1084151" cy="941973"/>
            <a:chOff x="5509075" y="1122300"/>
            <a:chExt cx="857850" cy="745350"/>
          </a:xfrm>
        </p:grpSpPr>
        <p:sp>
          <p:nvSpPr>
            <p:cNvPr id="3593" name="Google Shape;3593;p29"/>
            <p:cNvSpPr/>
            <p:nvPr/>
          </p:nvSpPr>
          <p:spPr>
            <a:xfrm>
              <a:off x="6148425" y="1649150"/>
              <a:ext cx="218500" cy="218500"/>
            </a:xfrm>
            <a:custGeom>
              <a:avLst/>
              <a:gdLst/>
              <a:ahLst/>
              <a:cxnLst/>
              <a:rect l="l" t="t" r="r" b="b"/>
              <a:pathLst>
                <a:path w="8740" h="8740" extrusionOk="0">
                  <a:moveTo>
                    <a:pt x="405" y="5001"/>
                  </a:moveTo>
                  <a:cubicBezTo>
                    <a:pt x="858" y="2762"/>
                    <a:pt x="2441" y="214"/>
                    <a:pt x="5049" y="0"/>
                  </a:cubicBezTo>
                  <a:cubicBezTo>
                    <a:pt x="5192" y="465"/>
                    <a:pt x="5168" y="941"/>
                    <a:pt x="5168" y="941"/>
                  </a:cubicBezTo>
                  <a:cubicBezTo>
                    <a:pt x="6037" y="345"/>
                    <a:pt x="8585" y="572"/>
                    <a:pt x="8585" y="572"/>
                  </a:cubicBezTo>
                  <a:cubicBezTo>
                    <a:pt x="8740" y="2548"/>
                    <a:pt x="7025" y="5501"/>
                    <a:pt x="4894" y="6465"/>
                  </a:cubicBezTo>
                  <a:cubicBezTo>
                    <a:pt x="5561" y="6608"/>
                    <a:pt x="5728" y="7287"/>
                    <a:pt x="5728" y="7287"/>
                  </a:cubicBezTo>
                  <a:cubicBezTo>
                    <a:pt x="4716" y="7823"/>
                    <a:pt x="2965" y="8739"/>
                    <a:pt x="60" y="7739"/>
                  </a:cubicBezTo>
                  <a:cubicBezTo>
                    <a:pt x="60" y="7763"/>
                    <a:pt x="1" y="6668"/>
                    <a:pt x="405" y="5001"/>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9"/>
            <p:cNvSpPr/>
            <p:nvPr/>
          </p:nvSpPr>
          <p:spPr>
            <a:xfrm>
              <a:off x="5675450" y="1122300"/>
              <a:ext cx="245900" cy="307200"/>
            </a:xfrm>
            <a:custGeom>
              <a:avLst/>
              <a:gdLst/>
              <a:ahLst/>
              <a:cxnLst/>
              <a:rect l="l" t="t" r="r" b="b"/>
              <a:pathLst>
                <a:path w="9836" h="12288" extrusionOk="0">
                  <a:moveTo>
                    <a:pt x="1" y="11525"/>
                  </a:moveTo>
                  <a:cubicBezTo>
                    <a:pt x="132" y="8073"/>
                    <a:pt x="1203" y="2965"/>
                    <a:pt x="8585" y="0"/>
                  </a:cubicBezTo>
                  <a:cubicBezTo>
                    <a:pt x="9835" y="3620"/>
                    <a:pt x="7371" y="9989"/>
                    <a:pt x="405" y="12287"/>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9"/>
            <p:cNvSpPr/>
            <p:nvPr/>
          </p:nvSpPr>
          <p:spPr>
            <a:xfrm>
              <a:off x="5509075" y="1368450"/>
              <a:ext cx="743850" cy="497400"/>
            </a:xfrm>
            <a:custGeom>
              <a:avLst/>
              <a:gdLst/>
              <a:ahLst/>
              <a:cxnLst/>
              <a:rect l="l" t="t" r="r" b="b"/>
              <a:pathLst>
                <a:path w="29754" h="19896" extrusionOk="0">
                  <a:moveTo>
                    <a:pt x="23908" y="4180"/>
                  </a:moveTo>
                  <a:cubicBezTo>
                    <a:pt x="20122" y="2322"/>
                    <a:pt x="15752" y="3775"/>
                    <a:pt x="14192" y="4442"/>
                  </a:cubicBezTo>
                  <a:cubicBezTo>
                    <a:pt x="12978" y="4966"/>
                    <a:pt x="12204" y="4894"/>
                    <a:pt x="12013" y="4049"/>
                  </a:cubicBezTo>
                  <a:cubicBezTo>
                    <a:pt x="11894" y="3572"/>
                    <a:pt x="11763" y="3120"/>
                    <a:pt x="11525" y="2632"/>
                  </a:cubicBezTo>
                  <a:cubicBezTo>
                    <a:pt x="10739" y="989"/>
                    <a:pt x="9013" y="132"/>
                    <a:pt x="7299" y="72"/>
                  </a:cubicBezTo>
                  <a:cubicBezTo>
                    <a:pt x="5465" y="1"/>
                    <a:pt x="3191" y="846"/>
                    <a:pt x="2381" y="2560"/>
                  </a:cubicBezTo>
                  <a:cubicBezTo>
                    <a:pt x="1584" y="4263"/>
                    <a:pt x="1595" y="4906"/>
                    <a:pt x="798" y="5180"/>
                  </a:cubicBezTo>
                  <a:cubicBezTo>
                    <a:pt x="0" y="5442"/>
                    <a:pt x="119" y="6204"/>
                    <a:pt x="238" y="6811"/>
                  </a:cubicBezTo>
                  <a:cubicBezTo>
                    <a:pt x="357" y="7406"/>
                    <a:pt x="738" y="10157"/>
                    <a:pt x="4310" y="10776"/>
                  </a:cubicBezTo>
                  <a:cubicBezTo>
                    <a:pt x="5286" y="10907"/>
                    <a:pt x="7382" y="12276"/>
                    <a:pt x="8442" y="14538"/>
                  </a:cubicBezTo>
                  <a:cubicBezTo>
                    <a:pt x="9501" y="16800"/>
                    <a:pt x="12621" y="19384"/>
                    <a:pt x="17657" y="19384"/>
                  </a:cubicBezTo>
                  <a:cubicBezTo>
                    <a:pt x="20681" y="19384"/>
                    <a:pt x="24515" y="19896"/>
                    <a:pt x="25944" y="18943"/>
                  </a:cubicBezTo>
                  <a:cubicBezTo>
                    <a:pt x="26896" y="18312"/>
                    <a:pt x="27563" y="16788"/>
                    <a:pt x="28099" y="15669"/>
                  </a:cubicBezTo>
                  <a:cubicBezTo>
                    <a:pt x="29754" y="12288"/>
                    <a:pt x="28658" y="6501"/>
                    <a:pt x="23908" y="4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9"/>
            <p:cNvSpPr/>
            <p:nvPr/>
          </p:nvSpPr>
          <p:spPr>
            <a:xfrm>
              <a:off x="5837375" y="1515200"/>
              <a:ext cx="368225" cy="343525"/>
            </a:xfrm>
            <a:custGeom>
              <a:avLst/>
              <a:gdLst/>
              <a:ahLst/>
              <a:cxnLst/>
              <a:rect l="l" t="t" r="r" b="b"/>
              <a:pathLst>
                <a:path w="14729" h="13741" extrusionOk="0">
                  <a:moveTo>
                    <a:pt x="6668" y="167"/>
                  </a:moveTo>
                  <a:cubicBezTo>
                    <a:pt x="4906" y="215"/>
                    <a:pt x="1739" y="1429"/>
                    <a:pt x="1251" y="5513"/>
                  </a:cubicBezTo>
                  <a:cubicBezTo>
                    <a:pt x="763" y="9609"/>
                    <a:pt x="2680" y="11061"/>
                    <a:pt x="2680" y="11061"/>
                  </a:cubicBezTo>
                  <a:cubicBezTo>
                    <a:pt x="2680" y="11061"/>
                    <a:pt x="1036" y="11097"/>
                    <a:pt x="525" y="12240"/>
                  </a:cubicBezTo>
                  <a:cubicBezTo>
                    <a:pt x="1" y="13383"/>
                    <a:pt x="298" y="13740"/>
                    <a:pt x="298" y="13740"/>
                  </a:cubicBezTo>
                  <a:lnTo>
                    <a:pt x="11919" y="13740"/>
                  </a:lnTo>
                  <a:cubicBezTo>
                    <a:pt x="11919" y="13740"/>
                    <a:pt x="13871" y="13073"/>
                    <a:pt x="14300" y="9454"/>
                  </a:cubicBezTo>
                  <a:cubicBezTo>
                    <a:pt x="14729" y="5823"/>
                    <a:pt x="12990" y="0"/>
                    <a:pt x="666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9"/>
            <p:cNvSpPr/>
            <p:nvPr/>
          </p:nvSpPr>
          <p:spPr>
            <a:xfrm>
              <a:off x="5727250" y="1178250"/>
              <a:ext cx="282500" cy="256300"/>
            </a:xfrm>
            <a:custGeom>
              <a:avLst/>
              <a:gdLst/>
              <a:ahLst/>
              <a:cxnLst/>
              <a:rect l="l" t="t" r="r" b="b"/>
              <a:pathLst>
                <a:path w="11300" h="10252" extrusionOk="0">
                  <a:moveTo>
                    <a:pt x="0" y="9430"/>
                  </a:moveTo>
                  <a:cubicBezTo>
                    <a:pt x="858" y="6097"/>
                    <a:pt x="2989" y="1322"/>
                    <a:pt x="10847" y="1"/>
                  </a:cubicBezTo>
                  <a:cubicBezTo>
                    <a:pt x="11299" y="3799"/>
                    <a:pt x="7525" y="9490"/>
                    <a:pt x="238" y="102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9"/>
            <p:cNvSpPr/>
            <p:nvPr/>
          </p:nvSpPr>
          <p:spPr>
            <a:xfrm>
              <a:off x="5791550" y="1275575"/>
              <a:ext cx="144375" cy="113450"/>
            </a:xfrm>
            <a:custGeom>
              <a:avLst/>
              <a:gdLst/>
              <a:ahLst/>
              <a:cxnLst/>
              <a:rect l="l" t="t" r="r" b="b"/>
              <a:pathLst>
                <a:path w="5775" h="4538" extrusionOk="0">
                  <a:moveTo>
                    <a:pt x="167" y="4001"/>
                  </a:moveTo>
                  <a:cubicBezTo>
                    <a:pt x="750" y="2585"/>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9"/>
            <p:cNvSpPr/>
            <p:nvPr/>
          </p:nvSpPr>
          <p:spPr>
            <a:xfrm>
              <a:off x="5581700" y="1466075"/>
              <a:ext cx="29775" cy="34300"/>
            </a:xfrm>
            <a:custGeom>
              <a:avLst/>
              <a:gdLst/>
              <a:ahLst/>
              <a:cxnLst/>
              <a:rect l="l" t="t" r="r" b="b"/>
              <a:pathLst>
                <a:path w="1191" h="1372" extrusionOk="0">
                  <a:moveTo>
                    <a:pt x="572" y="1"/>
                  </a:moveTo>
                  <a:cubicBezTo>
                    <a:pt x="250" y="1"/>
                    <a:pt x="0" y="334"/>
                    <a:pt x="12" y="703"/>
                  </a:cubicBezTo>
                  <a:cubicBezTo>
                    <a:pt x="24" y="1081"/>
                    <a:pt x="278" y="1371"/>
                    <a:pt x="583" y="1371"/>
                  </a:cubicBezTo>
                  <a:cubicBezTo>
                    <a:pt x="595" y="1371"/>
                    <a:pt x="607" y="1371"/>
                    <a:pt x="619" y="1370"/>
                  </a:cubicBezTo>
                  <a:cubicBezTo>
                    <a:pt x="941" y="1370"/>
                    <a:pt x="1191" y="1049"/>
                    <a:pt x="1179" y="680"/>
                  </a:cubicBezTo>
                  <a:cubicBezTo>
                    <a:pt x="1167" y="287"/>
                    <a:pt x="893" y="1"/>
                    <a:pt x="572" y="1"/>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9"/>
            <p:cNvSpPr/>
            <p:nvPr/>
          </p:nvSpPr>
          <p:spPr>
            <a:xfrm>
              <a:off x="5648075" y="1661050"/>
              <a:ext cx="199450" cy="197675"/>
            </a:xfrm>
            <a:custGeom>
              <a:avLst/>
              <a:gdLst/>
              <a:ahLst/>
              <a:cxnLst/>
              <a:rect l="l" t="t" r="r" b="b"/>
              <a:pathLst>
                <a:path w="7978" h="7907" extrusionOk="0">
                  <a:moveTo>
                    <a:pt x="1881" y="465"/>
                  </a:moveTo>
                  <a:cubicBezTo>
                    <a:pt x="2036" y="1751"/>
                    <a:pt x="3013" y="4989"/>
                    <a:pt x="2929" y="5227"/>
                  </a:cubicBezTo>
                  <a:cubicBezTo>
                    <a:pt x="2834" y="5465"/>
                    <a:pt x="2405" y="5870"/>
                    <a:pt x="2155" y="6049"/>
                  </a:cubicBezTo>
                  <a:cubicBezTo>
                    <a:pt x="1881" y="6227"/>
                    <a:pt x="977" y="6108"/>
                    <a:pt x="488" y="6716"/>
                  </a:cubicBezTo>
                  <a:cubicBezTo>
                    <a:pt x="0" y="7323"/>
                    <a:pt x="369" y="7906"/>
                    <a:pt x="369" y="7906"/>
                  </a:cubicBezTo>
                  <a:lnTo>
                    <a:pt x="3179" y="7906"/>
                  </a:lnTo>
                  <a:cubicBezTo>
                    <a:pt x="3548" y="7906"/>
                    <a:pt x="4370" y="7263"/>
                    <a:pt x="5120" y="7120"/>
                  </a:cubicBezTo>
                  <a:cubicBezTo>
                    <a:pt x="5858" y="6966"/>
                    <a:pt x="6287" y="6668"/>
                    <a:pt x="6573" y="6406"/>
                  </a:cubicBezTo>
                  <a:cubicBezTo>
                    <a:pt x="6858" y="6132"/>
                    <a:pt x="7977" y="5037"/>
                    <a:pt x="7751" y="2906"/>
                  </a:cubicBezTo>
                  <a:cubicBezTo>
                    <a:pt x="7525" y="774"/>
                    <a:pt x="6465" y="0"/>
                    <a:pt x="6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29"/>
          <p:cNvSpPr/>
          <p:nvPr/>
        </p:nvSpPr>
        <p:spPr>
          <a:xfrm flipH="1">
            <a:off x="6235034" y="3544227"/>
            <a:ext cx="2908879" cy="159014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29"/>
          <p:cNvGrpSpPr/>
          <p:nvPr/>
        </p:nvGrpSpPr>
        <p:grpSpPr>
          <a:xfrm>
            <a:off x="6430337" y="1070021"/>
            <a:ext cx="2713579" cy="1623061"/>
            <a:chOff x="3731285" y="2446481"/>
            <a:chExt cx="1216415" cy="727569"/>
          </a:xfrm>
        </p:grpSpPr>
        <p:grpSp>
          <p:nvGrpSpPr>
            <p:cNvPr id="3603" name="Google Shape;3603;p29"/>
            <p:cNvGrpSpPr/>
            <p:nvPr/>
          </p:nvGrpSpPr>
          <p:grpSpPr>
            <a:xfrm>
              <a:off x="3773125" y="2504900"/>
              <a:ext cx="1174575" cy="669150"/>
              <a:chOff x="3773125" y="2504900"/>
              <a:chExt cx="1174575" cy="669150"/>
            </a:xfrm>
          </p:grpSpPr>
          <p:sp>
            <p:nvSpPr>
              <p:cNvPr id="3604" name="Google Shape;3604;p2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2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7" name="Google Shape;3617;p29"/>
          <p:cNvSpPr/>
          <p:nvPr/>
        </p:nvSpPr>
        <p:spPr>
          <a:xfrm flipH="1">
            <a:off x="8495994" y="5620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9"/>
          <p:cNvSpPr/>
          <p:nvPr/>
        </p:nvSpPr>
        <p:spPr>
          <a:xfrm flipH="1">
            <a:off x="7009832" y="-122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9"/>
          <p:cNvSpPr/>
          <p:nvPr/>
        </p:nvSpPr>
        <p:spPr>
          <a:xfrm flipH="1">
            <a:off x="-230341" y="2895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9"/>
          <p:cNvSpPr/>
          <p:nvPr/>
        </p:nvSpPr>
        <p:spPr>
          <a:xfrm rot="10800000" flipH="1">
            <a:off x="5218863" y="1923878"/>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9"/>
          <p:cNvSpPr/>
          <p:nvPr/>
        </p:nvSpPr>
        <p:spPr>
          <a:xfrm flipH="1">
            <a:off x="6257469" y="2450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9"/>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2">
    <p:spTree>
      <p:nvGrpSpPr>
        <p:cNvPr id="1" name="Shape 3623"/>
        <p:cNvGrpSpPr/>
        <p:nvPr/>
      </p:nvGrpSpPr>
      <p:grpSpPr>
        <a:xfrm>
          <a:off x="0" y="0"/>
          <a:ext cx="0" cy="0"/>
          <a:chOff x="0" y="0"/>
          <a:chExt cx="0" cy="0"/>
        </a:xfrm>
      </p:grpSpPr>
      <p:grpSp>
        <p:nvGrpSpPr>
          <p:cNvPr id="3624" name="Google Shape;3624;p30"/>
          <p:cNvGrpSpPr/>
          <p:nvPr/>
        </p:nvGrpSpPr>
        <p:grpSpPr>
          <a:xfrm>
            <a:off x="6900467" y="1251203"/>
            <a:ext cx="2243556" cy="1342001"/>
            <a:chOff x="3731285" y="2446481"/>
            <a:chExt cx="1216415" cy="727569"/>
          </a:xfrm>
        </p:grpSpPr>
        <p:grpSp>
          <p:nvGrpSpPr>
            <p:cNvPr id="3625" name="Google Shape;3625;p30"/>
            <p:cNvGrpSpPr/>
            <p:nvPr/>
          </p:nvGrpSpPr>
          <p:grpSpPr>
            <a:xfrm>
              <a:off x="3773125" y="2504900"/>
              <a:ext cx="1174575" cy="669150"/>
              <a:chOff x="3773125" y="2504900"/>
              <a:chExt cx="1174575" cy="669150"/>
            </a:xfrm>
          </p:grpSpPr>
          <p:sp>
            <p:nvSpPr>
              <p:cNvPr id="3626" name="Google Shape;3626;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2" name="Google Shape;3632;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30"/>
          <p:cNvGrpSpPr/>
          <p:nvPr/>
        </p:nvGrpSpPr>
        <p:grpSpPr>
          <a:xfrm flipH="1">
            <a:off x="-64932" y="2593195"/>
            <a:ext cx="1977039" cy="1182518"/>
            <a:chOff x="3731285" y="2446481"/>
            <a:chExt cx="1216415" cy="727569"/>
          </a:xfrm>
        </p:grpSpPr>
        <p:grpSp>
          <p:nvGrpSpPr>
            <p:cNvPr id="3640" name="Google Shape;3640;p30"/>
            <p:cNvGrpSpPr/>
            <p:nvPr/>
          </p:nvGrpSpPr>
          <p:grpSpPr>
            <a:xfrm>
              <a:off x="3773125" y="2504900"/>
              <a:ext cx="1174575" cy="669150"/>
              <a:chOff x="3773125" y="2504900"/>
              <a:chExt cx="1174575" cy="669150"/>
            </a:xfrm>
          </p:grpSpPr>
          <p:sp>
            <p:nvSpPr>
              <p:cNvPr id="3641" name="Google Shape;3641;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30"/>
          <p:cNvSpPr/>
          <p:nvPr/>
        </p:nvSpPr>
        <p:spPr>
          <a:xfrm>
            <a:off x="5775923" y="4047988"/>
            <a:ext cx="3368054" cy="11224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0"/>
          <p:cNvSpPr/>
          <p:nvPr/>
        </p:nvSpPr>
        <p:spPr>
          <a:xfrm flipH="1">
            <a:off x="7090619" y="4022525"/>
            <a:ext cx="2053350" cy="1122467"/>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0"/>
          <p:cNvSpPr/>
          <p:nvPr/>
        </p:nvSpPr>
        <p:spPr>
          <a:xfrm>
            <a:off x="-934062" y="-126377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0"/>
          <p:cNvSpPr/>
          <p:nvPr/>
        </p:nvSpPr>
        <p:spPr>
          <a:xfrm>
            <a:off x="195901" y="19927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0"/>
          <p:cNvSpPr/>
          <p:nvPr/>
        </p:nvSpPr>
        <p:spPr>
          <a:xfrm>
            <a:off x="432750" y="289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0"/>
          <p:cNvSpPr/>
          <p:nvPr/>
        </p:nvSpPr>
        <p:spPr>
          <a:xfrm rot="10800000">
            <a:off x="8177277" y="3119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0"/>
          <p:cNvSpPr/>
          <p:nvPr/>
        </p:nvSpPr>
        <p:spPr>
          <a:xfrm>
            <a:off x="7243626" y="289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1" name="Google Shape;3661;p30"/>
          <p:cNvGrpSpPr/>
          <p:nvPr/>
        </p:nvGrpSpPr>
        <p:grpSpPr>
          <a:xfrm rot="1886633">
            <a:off x="5332336" y="4211510"/>
            <a:ext cx="506096" cy="482053"/>
            <a:chOff x="6141575" y="2318875"/>
            <a:chExt cx="720950" cy="686700"/>
          </a:xfrm>
        </p:grpSpPr>
        <p:sp>
          <p:nvSpPr>
            <p:cNvPr id="3662" name="Google Shape;3662;p3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30"/>
            <p:cNvGrpSpPr/>
            <p:nvPr/>
          </p:nvGrpSpPr>
          <p:grpSpPr>
            <a:xfrm>
              <a:off x="6385650" y="2571275"/>
              <a:ext cx="232800" cy="232800"/>
              <a:chOff x="6385650" y="2571275"/>
              <a:chExt cx="232800" cy="232800"/>
            </a:xfrm>
          </p:grpSpPr>
          <p:sp>
            <p:nvSpPr>
              <p:cNvPr id="3674" name="Google Shape;3674;p3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5" name="Google Shape;3695;p30"/>
          <p:cNvSpPr txBox="1">
            <a:spLocks noGrp="1"/>
          </p:cNvSpPr>
          <p:nvPr>
            <p:ph type="subTitle" idx="1"/>
          </p:nvPr>
        </p:nvSpPr>
        <p:spPr>
          <a:xfrm>
            <a:off x="1568175" y="1121300"/>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6" name="Google Shape;3696;p30"/>
          <p:cNvSpPr txBox="1">
            <a:spLocks noGrp="1"/>
          </p:cNvSpPr>
          <p:nvPr>
            <p:ph type="subTitle" idx="2"/>
          </p:nvPr>
        </p:nvSpPr>
        <p:spPr>
          <a:xfrm>
            <a:off x="5213625" y="2229764"/>
            <a:ext cx="2362200" cy="356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7" name="Google Shape;3697;p30"/>
          <p:cNvSpPr txBox="1">
            <a:spLocks noGrp="1"/>
          </p:cNvSpPr>
          <p:nvPr>
            <p:ph type="subTitle" idx="3"/>
          </p:nvPr>
        </p:nvSpPr>
        <p:spPr>
          <a:xfrm>
            <a:off x="1568175" y="1349150"/>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8" name="Google Shape;3698;p30"/>
          <p:cNvSpPr txBox="1">
            <a:spLocks noGrp="1"/>
          </p:cNvSpPr>
          <p:nvPr>
            <p:ph type="subTitle" idx="4"/>
          </p:nvPr>
        </p:nvSpPr>
        <p:spPr>
          <a:xfrm>
            <a:off x="5213625" y="2462138"/>
            <a:ext cx="2362200" cy="94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9" name="Google Shape;3699;p30"/>
          <p:cNvSpPr txBox="1">
            <a:spLocks noGrp="1"/>
          </p:cNvSpPr>
          <p:nvPr>
            <p:ph type="subTitle" idx="5"/>
          </p:nvPr>
        </p:nvSpPr>
        <p:spPr>
          <a:xfrm>
            <a:off x="1568175" y="3347175"/>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700" name="Google Shape;3700;p30"/>
          <p:cNvSpPr txBox="1">
            <a:spLocks noGrp="1"/>
          </p:cNvSpPr>
          <p:nvPr>
            <p:ph type="subTitle" idx="6"/>
          </p:nvPr>
        </p:nvSpPr>
        <p:spPr>
          <a:xfrm>
            <a:off x="1568175" y="3575125"/>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701" name="Google Shape;3701;p30"/>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3886"/>
        <p:cNvGrpSpPr/>
        <p:nvPr/>
      </p:nvGrpSpPr>
      <p:grpSpPr>
        <a:xfrm>
          <a:off x="0" y="0"/>
          <a:ext cx="0" cy="0"/>
          <a:chOff x="0" y="0"/>
          <a:chExt cx="0" cy="0"/>
        </a:xfrm>
      </p:grpSpPr>
      <p:sp>
        <p:nvSpPr>
          <p:cNvPr id="3887" name="Google Shape;3887;p32"/>
          <p:cNvSpPr txBox="1">
            <a:spLocks noGrp="1"/>
          </p:cNvSpPr>
          <p:nvPr>
            <p:ph type="subTitle" idx="1"/>
          </p:nvPr>
        </p:nvSpPr>
        <p:spPr>
          <a:xfrm>
            <a:off x="209420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88" name="Google Shape;3888;p32"/>
          <p:cNvSpPr txBox="1">
            <a:spLocks noGrp="1"/>
          </p:cNvSpPr>
          <p:nvPr>
            <p:ph type="subTitle" idx="2"/>
          </p:nvPr>
        </p:nvSpPr>
        <p:spPr>
          <a:xfrm>
            <a:off x="2094200" y="1654375"/>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89" name="Google Shape;3889;p32"/>
          <p:cNvSpPr txBox="1">
            <a:spLocks noGrp="1"/>
          </p:cNvSpPr>
          <p:nvPr>
            <p:ph type="subTitle" idx="3"/>
          </p:nvPr>
        </p:nvSpPr>
        <p:spPr>
          <a:xfrm>
            <a:off x="573815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0" name="Google Shape;3890;p32"/>
          <p:cNvSpPr txBox="1">
            <a:spLocks noGrp="1"/>
          </p:cNvSpPr>
          <p:nvPr>
            <p:ph type="subTitle" idx="4"/>
          </p:nvPr>
        </p:nvSpPr>
        <p:spPr>
          <a:xfrm>
            <a:off x="5738150" y="1654384"/>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1" name="Google Shape;3891;p32"/>
          <p:cNvSpPr txBox="1">
            <a:spLocks noGrp="1"/>
          </p:cNvSpPr>
          <p:nvPr>
            <p:ph type="subTitle" idx="5"/>
          </p:nvPr>
        </p:nvSpPr>
        <p:spPr>
          <a:xfrm>
            <a:off x="2094200"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2" name="Google Shape;3892;p32"/>
          <p:cNvSpPr txBox="1">
            <a:spLocks noGrp="1"/>
          </p:cNvSpPr>
          <p:nvPr>
            <p:ph type="subTitle" idx="6"/>
          </p:nvPr>
        </p:nvSpPr>
        <p:spPr>
          <a:xfrm>
            <a:off x="209420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3" name="Google Shape;3893;p32"/>
          <p:cNvSpPr txBox="1">
            <a:spLocks noGrp="1"/>
          </p:cNvSpPr>
          <p:nvPr>
            <p:ph type="subTitle" idx="7"/>
          </p:nvPr>
        </p:nvSpPr>
        <p:spPr>
          <a:xfrm>
            <a:off x="5738151"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4" name="Google Shape;3894;p32"/>
          <p:cNvSpPr txBox="1">
            <a:spLocks noGrp="1"/>
          </p:cNvSpPr>
          <p:nvPr>
            <p:ph type="subTitle" idx="8"/>
          </p:nvPr>
        </p:nvSpPr>
        <p:spPr>
          <a:xfrm>
            <a:off x="573815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895" name="Google Shape;3895;p32"/>
          <p:cNvGrpSpPr/>
          <p:nvPr/>
        </p:nvGrpSpPr>
        <p:grpSpPr>
          <a:xfrm>
            <a:off x="251362" y="-52"/>
            <a:ext cx="685799" cy="1326368"/>
            <a:chOff x="5496850" y="2285225"/>
            <a:chExt cx="506050" cy="978725"/>
          </a:xfrm>
        </p:grpSpPr>
        <p:sp>
          <p:nvSpPr>
            <p:cNvPr id="3896" name="Google Shape;3896;p32"/>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32"/>
          <p:cNvGrpSpPr/>
          <p:nvPr/>
        </p:nvGrpSpPr>
        <p:grpSpPr>
          <a:xfrm>
            <a:off x="8120402" y="-81"/>
            <a:ext cx="907398" cy="2318627"/>
            <a:chOff x="5496850" y="1970795"/>
            <a:chExt cx="506050" cy="1293155"/>
          </a:xfrm>
        </p:grpSpPr>
        <p:sp>
          <p:nvSpPr>
            <p:cNvPr id="3907" name="Google Shape;3907;p32"/>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7" name="Google Shape;3917;p32"/>
          <p:cNvSpPr/>
          <p:nvPr/>
        </p:nvSpPr>
        <p:spPr>
          <a:xfrm>
            <a:off x="8603926" y="3624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2"/>
          <p:cNvSpPr/>
          <p:nvPr/>
        </p:nvSpPr>
        <p:spPr>
          <a:xfrm>
            <a:off x="4004263" y="4372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2"/>
          <p:cNvSpPr/>
          <p:nvPr/>
        </p:nvSpPr>
        <p:spPr>
          <a:xfrm>
            <a:off x="-563085" y="2343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2"/>
          <p:cNvSpPr/>
          <p:nvPr/>
        </p:nvSpPr>
        <p:spPr>
          <a:xfrm>
            <a:off x="1462076" y="4713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1" name="Google Shape;3921;p32"/>
          <p:cNvGrpSpPr/>
          <p:nvPr/>
        </p:nvGrpSpPr>
        <p:grpSpPr>
          <a:xfrm rot="1289534">
            <a:off x="145543" y="3584891"/>
            <a:ext cx="506116" cy="482072"/>
            <a:chOff x="6141575" y="2318875"/>
            <a:chExt cx="720950" cy="686700"/>
          </a:xfrm>
        </p:grpSpPr>
        <p:sp>
          <p:nvSpPr>
            <p:cNvPr id="3922" name="Google Shape;3922;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32"/>
            <p:cNvGrpSpPr/>
            <p:nvPr/>
          </p:nvGrpSpPr>
          <p:grpSpPr>
            <a:xfrm>
              <a:off x="6385650" y="2571275"/>
              <a:ext cx="232800" cy="232800"/>
              <a:chOff x="6385650" y="2571275"/>
              <a:chExt cx="232800" cy="232800"/>
            </a:xfrm>
          </p:grpSpPr>
          <p:sp>
            <p:nvSpPr>
              <p:cNvPr id="3934" name="Google Shape;3934;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32"/>
          <p:cNvGrpSpPr/>
          <p:nvPr/>
        </p:nvGrpSpPr>
        <p:grpSpPr>
          <a:xfrm rot="-1379515">
            <a:off x="8285767" y="4371624"/>
            <a:ext cx="359551" cy="342470"/>
            <a:chOff x="6141575" y="2318875"/>
            <a:chExt cx="720950" cy="686700"/>
          </a:xfrm>
        </p:grpSpPr>
        <p:sp>
          <p:nvSpPr>
            <p:cNvPr id="3956" name="Google Shape;3956;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7" name="Google Shape;3967;p32"/>
            <p:cNvGrpSpPr/>
            <p:nvPr/>
          </p:nvGrpSpPr>
          <p:grpSpPr>
            <a:xfrm>
              <a:off x="6385650" y="2571275"/>
              <a:ext cx="232800" cy="232800"/>
              <a:chOff x="6385650" y="2571275"/>
              <a:chExt cx="232800" cy="232800"/>
            </a:xfrm>
          </p:grpSpPr>
          <p:sp>
            <p:nvSpPr>
              <p:cNvPr id="3968" name="Google Shape;3968;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89" name="Google Shape;3989;p32"/>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3_2">
    <p:spTree>
      <p:nvGrpSpPr>
        <p:cNvPr id="1" name="Shape 3990"/>
        <p:cNvGrpSpPr/>
        <p:nvPr/>
      </p:nvGrpSpPr>
      <p:grpSpPr>
        <a:xfrm>
          <a:off x="0" y="0"/>
          <a:ext cx="0" cy="0"/>
          <a:chOff x="0" y="0"/>
          <a:chExt cx="0" cy="0"/>
        </a:xfrm>
      </p:grpSpPr>
      <p:sp>
        <p:nvSpPr>
          <p:cNvPr id="3991" name="Google Shape;3991;p33"/>
          <p:cNvSpPr txBox="1">
            <a:spLocks noGrp="1"/>
          </p:cNvSpPr>
          <p:nvPr>
            <p:ph type="subTitle" idx="1"/>
          </p:nvPr>
        </p:nvSpPr>
        <p:spPr>
          <a:xfrm>
            <a:off x="1098913" y="190217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2" name="Google Shape;3992;p33"/>
          <p:cNvSpPr txBox="1">
            <a:spLocks noGrp="1"/>
          </p:cNvSpPr>
          <p:nvPr>
            <p:ph type="subTitle" idx="2"/>
          </p:nvPr>
        </p:nvSpPr>
        <p:spPr>
          <a:xfrm>
            <a:off x="1098900"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3" name="Google Shape;3993;p33"/>
          <p:cNvSpPr txBox="1">
            <a:spLocks noGrp="1"/>
          </p:cNvSpPr>
          <p:nvPr>
            <p:ph type="subTitle" idx="3"/>
          </p:nvPr>
        </p:nvSpPr>
        <p:spPr>
          <a:xfrm>
            <a:off x="367443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4" name="Google Shape;3994;p33"/>
          <p:cNvSpPr txBox="1">
            <a:spLocks noGrp="1"/>
          </p:cNvSpPr>
          <p:nvPr>
            <p:ph type="subTitle" idx="4"/>
          </p:nvPr>
        </p:nvSpPr>
        <p:spPr>
          <a:xfrm>
            <a:off x="3673888"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5" name="Google Shape;3995;p33"/>
          <p:cNvSpPr txBox="1">
            <a:spLocks noGrp="1"/>
          </p:cNvSpPr>
          <p:nvPr>
            <p:ph type="subTitle" idx="5"/>
          </p:nvPr>
        </p:nvSpPr>
        <p:spPr>
          <a:xfrm>
            <a:off x="624888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6" name="Google Shape;3996;p33"/>
          <p:cNvSpPr txBox="1">
            <a:spLocks noGrp="1"/>
          </p:cNvSpPr>
          <p:nvPr>
            <p:ph type="subTitle" idx="6"/>
          </p:nvPr>
        </p:nvSpPr>
        <p:spPr>
          <a:xfrm>
            <a:off x="6248875"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7" name="Google Shape;3997;p33"/>
          <p:cNvSpPr txBox="1">
            <a:spLocks noGrp="1"/>
          </p:cNvSpPr>
          <p:nvPr>
            <p:ph type="subTitle" idx="7"/>
          </p:nvPr>
        </p:nvSpPr>
        <p:spPr>
          <a:xfrm>
            <a:off x="2387188"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8" name="Google Shape;3998;p33"/>
          <p:cNvSpPr txBox="1">
            <a:spLocks noGrp="1"/>
          </p:cNvSpPr>
          <p:nvPr>
            <p:ph type="subTitle" idx="8"/>
          </p:nvPr>
        </p:nvSpPr>
        <p:spPr>
          <a:xfrm>
            <a:off x="2386394"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9" name="Google Shape;3999;p33"/>
          <p:cNvSpPr txBox="1">
            <a:spLocks noGrp="1"/>
          </p:cNvSpPr>
          <p:nvPr>
            <p:ph type="subTitle" idx="9"/>
          </p:nvPr>
        </p:nvSpPr>
        <p:spPr>
          <a:xfrm>
            <a:off x="4961662"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4000" name="Google Shape;4000;p33"/>
          <p:cNvSpPr txBox="1">
            <a:spLocks noGrp="1"/>
          </p:cNvSpPr>
          <p:nvPr>
            <p:ph type="subTitle" idx="13"/>
          </p:nvPr>
        </p:nvSpPr>
        <p:spPr>
          <a:xfrm>
            <a:off x="4961381"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4001" name="Google Shape;4001;p3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33"/>
          <p:cNvGrpSpPr/>
          <p:nvPr/>
        </p:nvGrpSpPr>
        <p:grpSpPr>
          <a:xfrm rot="2293890">
            <a:off x="1274848" y="3195550"/>
            <a:ext cx="506077" cy="482035"/>
            <a:chOff x="6141575" y="2318875"/>
            <a:chExt cx="720950" cy="686700"/>
          </a:xfrm>
        </p:grpSpPr>
        <p:sp>
          <p:nvSpPr>
            <p:cNvPr id="4006" name="Google Shape;4006;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33"/>
            <p:cNvGrpSpPr/>
            <p:nvPr/>
          </p:nvGrpSpPr>
          <p:grpSpPr>
            <a:xfrm>
              <a:off x="6385650" y="2571275"/>
              <a:ext cx="232800" cy="232800"/>
              <a:chOff x="6385650" y="2571275"/>
              <a:chExt cx="232800" cy="232800"/>
            </a:xfrm>
          </p:grpSpPr>
          <p:sp>
            <p:nvSpPr>
              <p:cNvPr id="4018" name="Google Shape;4018;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9" name="Google Shape;4039;p33"/>
          <p:cNvGrpSpPr/>
          <p:nvPr/>
        </p:nvGrpSpPr>
        <p:grpSpPr>
          <a:xfrm rot="-6407115">
            <a:off x="7318408" y="3248767"/>
            <a:ext cx="506039" cy="481998"/>
            <a:chOff x="6141575" y="2318875"/>
            <a:chExt cx="720950" cy="686700"/>
          </a:xfrm>
        </p:grpSpPr>
        <p:sp>
          <p:nvSpPr>
            <p:cNvPr id="4040" name="Google Shape;4040;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33"/>
            <p:cNvGrpSpPr/>
            <p:nvPr/>
          </p:nvGrpSpPr>
          <p:grpSpPr>
            <a:xfrm>
              <a:off x="6385650" y="2571275"/>
              <a:ext cx="232800" cy="232800"/>
              <a:chOff x="6385650" y="2571275"/>
              <a:chExt cx="232800" cy="232800"/>
            </a:xfrm>
          </p:grpSpPr>
          <p:sp>
            <p:nvSpPr>
              <p:cNvPr id="4052" name="Google Shape;4052;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3" name="Google Shape;4073;p33"/>
          <p:cNvGrpSpPr/>
          <p:nvPr/>
        </p:nvGrpSpPr>
        <p:grpSpPr>
          <a:xfrm>
            <a:off x="4319218" y="-195403"/>
            <a:ext cx="506107" cy="482063"/>
            <a:chOff x="6141575" y="2318875"/>
            <a:chExt cx="720950" cy="686700"/>
          </a:xfrm>
        </p:grpSpPr>
        <p:sp>
          <p:nvSpPr>
            <p:cNvPr id="4074" name="Google Shape;4074;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33"/>
            <p:cNvGrpSpPr/>
            <p:nvPr/>
          </p:nvGrpSpPr>
          <p:grpSpPr>
            <a:xfrm>
              <a:off x="6385650" y="2571275"/>
              <a:ext cx="232800" cy="232800"/>
              <a:chOff x="6385650" y="2571275"/>
              <a:chExt cx="232800" cy="232800"/>
            </a:xfrm>
          </p:grpSpPr>
          <p:sp>
            <p:nvSpPr>
              <p:cNvPr id="4086" name="Google Shape;4086;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07" name="Google Shape;4107;p33"/>
          <p:cNvSpPr/>
          <p:nvPr/>
        </p:nvSpPr>
        <p:spPr>
          <a:xfrm>
            <a:off x="8936126" y="26789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154663" y="5151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7711702"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154676" y="202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3_1_1">
    <p:spTree>
      <p:nvGrpSpPr>
        <p:cNvPr id="1" name="Shape 4375"/>
        <p:cNvGrpSpPr/>
        <p:nvPr/>
      </p:nvGrpSpPr>
      <p:grpSpPr>
        <a:xfrm>
          <a:off x="0" y="0"/>
          <a:ext cx="0" cy="0"/>
          <a:chOff x="0" y="0"/>
          <a:chExt cx="0" cy="0"/>
        </a:xfrm>
      </p:grpSpPr>
      <p:sp>
        <p:nvSpPr>
          <p:cNvPr id="4376" name="Google Shape;4376;p36"/>
          <p:cNvSpPr txBox="1">
            <a:spLocks noGrp="1"/>
          </p:cNvSpPr>
          <p:nvPr>
            <p:ph type="title" hasCustomPrompt="1"/>
          </p:nvPr>
        </p:nvSpPr>
        <p:spPr>
          <a:xfrm>
            <a:off x="9522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7" name="Google Shape;4377;p36"/>
          <p:cNvSpPr txBox="1">
            <a:spLocks noGrp="1"/>
          </p:cNvSpPr>
          <p:nvPr>
            <p:ph type="title" idx="2" hasCustomPrompt="1"/>
          </p:nvPr>
        </p:nvSpPr>
        <p:spPr>
          <a:xfrm>
            <a:off x="9522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8" name="Google Shape;4378;p36"/>
          <p:cNvSpPr txBox="1">
            <a:spLocks noGrp="1"/>
          </p:cNvSpPr>
          <p:nvPr>
            <p:ph type="title" idx="3"/>
          </p:nvPr>
        </p:nvSpPr>
        <p:spPr>
          <a:xfrm>
            <a:off x="9522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79" name="Google Shape;4379;p36"/>
          <p:cNvSpPr txBox="1">
            <a:spLocks noGrp="1"/>
          </p:cNvSpPr>
          <p:nvPr>
            <p:ph type="subTitle" idx="1"/>
          </p:nvPr>
        </p:nvSpPr>
        <p:spPr>
          <a:xfrm>
            <a:off x="9522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0" name="Google Shape;4380;p36"/>
          <p:cNvSpPr txBox="1">
            <a:spLocks noGrp="1"/>
          </p:cNvSpPr>
          <p:nvPr>
            <p:ph type="title" idx="4" hasCustomPrompt="1"/>
          </p:nvPr>
        </p:nvSpPr>
        <p:spPr>
          <a:xfrm>
            <a:off x="45720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1" name="Google Shape;4381;p36"/>
          <p:cNvSpPr txBox="1">
            <a:spLocks noGrp="1"/>
          </p:cNvSpPr>
          <p:nvPr>
            <p:ph type="title" idx="5" hasCustomPrompt="1"/>
          </p:nvPr>
        </p:nvSpPr>
        <p:spPr>
          <a:xfrm>
            <a:off x="45720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2" name="Google Shape;4382;p36"/>
          <p:cNvSpPr txBox="1">
            <a:spLocks noGrp="1"/>
          </p:cNvSpPr>
          <p:nvPr>
            <p:ph type="title" idx="6"/>
          </p:nvPr>
        </p:nvSpPr>
        <p:spPr>
          <a:xfrm>
            <a:off x="45720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83" name="Google Shape;4383;p36"/>
          <p:cNvSpPr txBox="1">
            <a:spLocks noGrp="1"/>
          </p:cNvSpPr>
          <p:nvPr>
            <p:ph type="subTitle" idx="7"/>
          </p:nvPr>
        </p:nvSpPr>
        <p:spPr>
          <a:xfrm>
            <a:off x="45720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4" name="Google Shape;4384;p36"/>
          <p:cNvSpPr/>
          <p:nvPr/>
        </p:nvSpPr>
        <p:spPr>
          <a:xfrm flipH="1">
            <a:off x="7228532"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6"/>
          <p:cNvSpPr/>
          <p:nvPr/>
        </p:nvSpPr>
        <p:spPr>
          <a:xfrm>
            <a:off x="6682304"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6"/>
          <p:cNvSpPr/>
          <p:nvPr/>
        </p:nvSpPr>
        <p:spPr>
          <a:xfrm>
            <a:off x="4"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6"/>
          <p:cNvSpPr/>
          <p:nvPr/>
        </p:nvSpPr>
        <p:spPr>
          <a:xfrm flipH="1">
            <a:off x="61"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6"/>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6"/>
          <p:cNvSpPr/>
          <p:nvPr/>
        </p:nvSpPr>
        <p:spPr>
          <a:xfrm>
            <a:off x="4405901" y="368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6"/>
          <p:cNvSpPr/>
          <p:nvPr/>
        </p:nvSpPr>
        <p:spPr>
          <a:xfrm>
            <a:off x="154663" y="816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6"/>
          <p:cNvSpPr/>
          <p:nvPr/>
        </p:nvSpPr>
        <p:spPr>
          <a:xfrm rot="10800000">
            <a:off x="8421627" y="21687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2" name="Google Shape;4392;p36"/>
          <p:cNvGrpSpPr/>
          <p:nvPr/>
        </p:nvGrpSpPr>
        <p:grpSpPr>
          <a:xfrm rot="1607857">
            <a:off x="2213044" y="356781"/>
            <a:ext cx="413054" cy="393431"/>
            <a:chOff x="6141575" y="2318875"/>
            <a:chExt cx="720950" cy="686700"/>
          </a:xfrm>
        </p:grpSpPr>
        <p:sp>
          <p:nvSpPr>
            <p:cNvPr id="4393" name="Google Shape;4393;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36"/>
            <p:cNvGrpSpPr/>
            <p:nvPr/>
          </p:nvGrpSpPr>
          <p:grpSpPr>
            <a:xfrm>
              <a:off x="6385650" y="2571275"/>
              <a:ext cx="232800" cy="232800"/>
              <a:chOff x="6385650" y="2571275"/>
              <a:chExt cx="232800" cy="232800"/>
            </a:xfrm>
          </p:grpSpPr>
          <p:sp>
            <p:nvSpPr>
              <p:cNvPr id="4405" name="Google Shape;4405;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6" name="Google Shape;4426;p36"/>
          <p:cNvGrpSpPr/>
          <p:nvPr/>
        </p:nvGrpSpPr>
        <p:grpSpPr>
          <a:xfrm rot="-2174392">
            <a:off x="6279685" y="585141"/>
            <a:ext cx="413057" cy="393434"/>
            <a:chOff x="6141575" y="2318875"/>
            <a:chExt cx="720950" cy="686700"/>
          </a:xfrm>
        </p:grpSpPr>
        <p:sp>
          <p:nvSpPr>
            <p:cNvPr id="4427" name="Google Shape;4427;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36"/>
            <p:cNvGrpSpPr/>
            <p:nvPr/>
          </p:nvGrpSpPr>
          <p:grpSpPr>
            <a:xfrm>
              <a:off x="6385650" y="2571275"/>
              <a:ext cx="232800" cy="232800"/>
              <a:chOff x="6385650" y="2571275"/>
              <a:chExt cx="232800" cy="232800"/>
            </a:xfrm>
          </p:grpSpPr>
          <p:sp>
            <p:nvSpPr>
              <p:cNvPr id="4439" name="Google Shape;4439;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2">
  <p:cSld name="CUSTOM_3_1_1_1">
    <p:spTree>
      <p:nvGrpSpPr>
        <p:cNvPr id="1" name="Shape 4460"/>
        <p:cNvGrpSpPr/>
        <p:nvPr/>
      </p:nvGrpSpPr>
      <p:grpSpPr>
        <a:xfrm>
          <a:off x="0" y="0"/>
          <a:ext cx="0" cy="0"/>
          <a:chOff x="0" y="0"/>
          <a:chExt cx="0" cy="0"/>
        </a:xfrm>
      </p:grpSpPr>
      <p:sp>
        <p:nvSpPr>
          <p:cNvPr id="4461" name="Google Shape;4461;p37"/>
          <p:cNvSpPr txBox="1">
            <a:spLocks noGrp="1"/>
          </p:cNvSpPr>
          <p:nvPr>
            <p:ph type="title" hasCustomPrompt="1"/>
          </p:nvPr>
        </p:nvSpPr>
        <p:spPr>
          <a:xfrm>
            <a:off x="952200" y="995925"/>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2" name="Google Shape;4462;p37"/>
          <p:cNvSpPr txBox="1">
            <a:spLocks noGrp="1"/>
          </p:cNvSpPr>
          <p:nvPr>
            <p:ph type="title" idx="2"/>
          </p:nvPr>
        </p:nvSpPr>
        <p:spPr>
          <a:xfrm>
            <a:off x="952200" y="1795163"/>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463" name="Google Shape;4463;p37"/>
          <p:cNvSpPr txBox="1">
            <a:spLocks noGrp="1"/>
          </p:cNvSpPr>
          <p:nvPr>
            <p:ph type="title" idx="3" hasCustomPrompt="1"/>
          </p:nvPr>
        </p:nvSpPr>
        <p:spPr>
          <a:xfrm>
            <a:off x="4572000" y="2780030"/>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4" name="Google Shape;4464;p37"/>
          <p:cNvSpPr txBox="1">
            <a:spLocks noGrp="1"/>
          </p:cNvSpPr>
          <p:nvPr>
            <p:ph type="title" idx="4"/>
          </p:nvPr>
        </p:nvSpPr>
        <p:spPr>
          <a:xfrm>
            <a:off x="4572000" y="3579300"/>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465" name="Google Shape;4465;p37"/>
          <p:cNvGrpSpPr/>
          <p:nvPr/>
        </p:nvGrpSpPr>
        <p:grpSpPr>
          <a:xfrm>
            <a:off x="6782442" y="1176111"/>
            <a:ext cx="592483" cy="1145989"/>
            <a:chOff x="5496850" y="2285225"/>
            <a:chExt cx="506050" cy="978725"/>
          </a:xfrm>
        </p:grpSpPr>
        <p:sp>
          <p:nvSpPr>
            <p:cNvPr id="4466" name="Google Shape;4466;p3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37"/>
          <p:cNvGrpSpPr/>
          <p:nvPr/>
        </p:nvGrpSpPr>
        <p:grpSpPr>
          <a:xfrm>
            <a:off x="1782154" y="3104614"/>
            <a:ext cx="592483" cy="1514026"/>
            <a:chOff x="5496850" y="1970795"/>
            <a:chExt cx="506050" cy="1293155"/>
          </a:xfrm>
        </p:grpSpPr>
        <p:sp>
          <p:nvSpPr>
            <p:cNvPr id="4477" name="Google Shape;4477;p3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37"/>
          <p:cNvGrpSpPr/>
          <p:nvPr/>
        </p:nvGrpSpPr>
        <p:grpSpPr>
          <a:xfrm flipH="1">
            <a:off x="-3" y="2481271"/>
            <a:ext cx="2713579" cy="1623061"/>
            <a:chOff x="3731285" y="2446481"/>
            <a:chExt cx="1216415" cy="727569"/>
          </a:xfrm>
        </p:grpSpPr>
        <p:grpSp>
          <p:nvGrpSpPr>
            <p:cNvPr id="4488" name="Google Shape;4488;p37"/>
            <p:cNvGrpSpPr/>
            <p:nvPr/>
          </p:nvGrpSpPr>
          <p:grpSpPr>
            <a:xfrm>
              <a:off x="3773125" y="2504900"/>
              <a:ext cx="1174575" cy="669150"/>
              <a:chOff x="3773125" y="2504900"/>
              <a:chExt cx="1174575" cy="669150"/>
            </a:xfrm>
          </p:grpSpPr>
          <p:sp>
            <p:nvSpPr>
              <p:cNvPr id="4489" name="Google Shape;4489;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37"/>
          <p:cNvGrpSpPr/>
          <p:nvPr/>
        </p:nvGrpSpPr>
        <p:grpSpPr>
          <a:xfrm>
            <a:off x="6430422" y="537821"/>
            <a:ext cx="2713579" cy="1623061"/>
            <a:chOff x="3731285" y="2446481"/>
            <a:chExt cx="1216415" cy="727569"/>
          </a:xfrm>
        </p:grpSpPr>
        <p:grpSp>
          <p:nvGrpSpPr>
            <p:cNvPr id="4503" name="Google Shape;4503;p37"/>
            <p:cNvGrpSpPr/>
            <p:nvPr/>
          </p:nvGrpSpPr>
          <p:grpSpPr>
            <a:xfrm>
              <a:off x="3773125" y="2504900"/>
              <a:ext cx="1174575" cy="669150"/>
              <a:chOff x="3773125" y="2504900"/>
              <a:chExt cx="1174575" cy="669150"/>
            </a:xfrm>
          </p:grpSpPr>
          <p:sp>
            <p:nvSpPr>
              <p:cNvPr id="4504" name="Google Shape;4504;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37"/>
          <p:cNvSpPr/>
          <p:nvPr/>
        </p:nvSpPr>
        <p:spPr>
          <a:xfrm>
            <a:off x="6430425" y="4239160"/>
            <a:ext cx="2713604" cy="904336"/>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7"/>
          <p:cNvSpPr/>
          <p:nvPr/>
        </p:nvSpPr>
        <p:spPr>
          <a:xfrm flipH="1">
            <a:off x="7420601" y="4190100"/>
            <a:ext cx="1723224" cy="94200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7"/>
          <p:cNvSpPr/>
          <p:nvPr/>
        </p:nvSpPr>
        <p:spPr>
          <a:xfrm>
            <a:off x="-144236" y="109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7"/>
          <p:cNvSpPr/>
          <p:nvPr/>
        </p:nvSpPr>
        <p:spPr>
          <a:xfrm>
            <a:off x="3475163"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7"/>
          <p:cNvSpPr/>
          <p:nvPr/>
        </p:nvSpPr>
        <p:spPr>
          <a:xfrm>
            <a:off x="4758302" y="106295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7"/>
          <p:cNvSpPr/>
          <p:nvPr/>
        </p:nvSpPr>
        <p:spPr>
          <a:xfrm rot="10800000">
            <a:off x="1365563" y="-96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1"/>
        <p:cNvGrpSpPr/>
        <p:nvPr/>
      </p:nvGrpSpPr>
      <p:grpSpPr>
        <a:xfrm>
          <a:off x="0" y="0"/>
          <a:ext cx="0" cy="0"/>
          <a:chOff x="0" y="0"/>
          <a:chExt cx="0" cy="0"/>
        </a:xfrm>
      </p:grpSpPr>
      <p:sp>
        <p:nvSpPr>
          <p:cNvPr id="552" name="Google Shape;552;p4"/>
          <p:cNvSpPr txBox="1">
            <a:spLocks noGrp="1"/>
          </p:cNvSpPr>
          <p:nvPr>
            <p:ph type="body" idx="1"/>
          </p:nvPr>
        </p:nvSpPr>
        <p:spPr>
          <a:xfrm>
            <a:off x="4367425" y="1349750"/>
            <a:ext cx="4054200" cy="23673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dk1"/>
              </a:buClr>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53" name="Google Shape;553;p4"/>
          <p:cNvSpPr/>
          <p:nvPr/>
        </p:nvSpPr>
        <p:spPr>
          <a:xfrm flipH="1">
            <a:off x="7278318" y="3419387"/>
            <a:ext cx="1865677" cy="1370754"/>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6746275" y="4104766"/>
            <a:ext cx="2397668" cy="799092"/>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4"/>
          <p:cNvGrpSpPr/>
          <p:nvPr/>
        </p:nvGrpSpPr>
        <p:grpSpPr>
          <a:xfrm>
            <a:off x="2389131" y="2193768"/>
            <a:ext cx="641722" cy="1241121"/>
            <a:chOff x="5496850" y="2285225"/>
            <a:chExt cx="506050" cy="978725"/>
          </a:xfrm>
        </p:grpSpPr>
        <p:sp>
          <p:nvSpPr>
            <p:cNvPr id="557" name="Google Shape;557;p4"/>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
          <p:cNvGrpSpPr/>
          <p:nvPr/>
        </p:nvGrpSpPr>
        <p:grpSpPr>
          <a:xfrm>
            <a:off x="1036159" y="2496512"/>
            <a:ext cx="825519" cy="2109524"/>
            <a:chOff x="5496850" y="1970795"/>
            <a:chExt cx="506050" cy="1293155"/>
          </a:xfrm>
        </p:grpSpPr>
        <p:sp>
          <p:nvSpPr>
            <p:cNvPr id="568" name="Google Shape;568;p4"/>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4"/>
          <p:cNvGrpSpPr/>
          <p:nvPr/>
        </p:nvGrpSpPr>
        <p:grpSpPr>
          <a:xfrm flipH="1">
            <a:off x="-26" y="1325307"/>
            <a:ext cx="3526874" cy="2109514"/>
            <a:chOff x="3731285" y="2446481"/>
            <a:chExt cx="1216415" cy="727569"/>
          </a:xfrm>
        </p:grpSpPr>
        <p:grpSp>
          <p:nvGrpSpPr>
            <p:cNvPr id="579" name="Google Shape;579;p4"/>
            <p:cNvGrpSpPr/>
            <p:nvPr/>
          </p:nvGrpSpPr>
          <p:grpSpPr>
            <a:xfrm>
              <a:off x="3773125" y="2504900"/>
              <a:ext cx="1174575" cy="669150"/>
              <a:chOff x="3773125" y="2504900"/>
              <a:chExt cx="1174575" cy="669150"/>
            </a:xfrm>
          </p:grpSpPr>
          <p:sp>
            <p:nvSpPr>
              <p:cNvPr id="580" name="Google Shape;580;p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4"/>
          <p:cNvSpPr/>
          <p:nvPr/>
        </p:nvSpPr>
        <p:spPr>
          <a:xfrm>
            <a:off x="-815500" y="-101192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7514001"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8665225" y="1325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568202" y="4004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4"/>
          <p:cNvGrpSpPr/>
          <p:nvPr/>
        </p:nvGrpSpPr>
        <p:grpSpPr>
          <a:xfrm rot="-507681">
            <a:off x="8397264" y="4000429"/>
            <a:ext cx="506137" cy="482092"/>
            <a:chOff x="6141575" y="2318875"/>
            <a:chExt cx="720950" cy="686700"/>
          </a:xfrm>
        </p:grpSpPr>
        <p:sp>
          <p:nvSpPr>
            <p:cNvPr id="598" name="Google Shape;598;p4"/>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4"/>
            <p:cNvGrpSpPr/>
            <p:nvPr/>
          </p:nvGrpSpPr>
          <p:grpSpPr>
            <a:xfrm>
              <a:off x="6385650" y="2571275"/>
              <a:ext cx="232800" cy="232800"/>
              <a:chOff x="6385650" y="2571275"/>
              <a:chExt cx="232800" cy="232800"/>
            </a:xfrm>
          </p:grpSpPr>
          <p:sp>
            <p:nvSpPr>
              <p:cNvPr id="610" name="Google Shape;610;p4"/>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1" name="Google Shape;631;p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3">
  <p:cSld name="CUSTOM_3_1_1_2">
    <p:spTree>
      <p:nvGrpSpPr>
        <p:cNvPr id="1" name="Shape 4523"/>
        <p:cNvGrpSpPr/>
        <p:nvPr/>
      </p:nvGrpSpPr>
      <p:grpSpPr>
        <a:xfrm>
          <a:off x="0" y="0"/>
          <a:ext cx="0" cy="0"/>
          <a:chOff x="0" y="0"/>
          <a:chExt cx="0" cy="0"/>
        </a:xfrm>
      </p:grpSpPr>
      <p:sp>
        <p:nvSpPr>
          <p:cNvPr id="4524" name="Google Shape;4524;p38"/>
          <p:cNvSpPr txBox="1">
            <a:spLocks noGrp="1"/>
          </p:cNvSpPr>
          <p:nvPr>
            <p:ph type="title" hasCustomPrompt="1"/>
          </p:nvPr>
        </p:nvSpPr>
        <p:spPr>
          <a:xfrm>
            <a:off x="910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25" name="Google Shape;4525;p38"/>
          <p:cNvSpPr txBox="1">
            <a:spLocks noGrp="1"/>
          </p:cNvSpPr>
          <p:nvPr>
            <p:ph type="title" idx="2"/>
          </p:nvPr>
        </p:nvSpPr>
        <p:spPr>
          <a:xfrm>
            <a:off x="910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26" name="Google Shape;4526;p38"/>
          <p:cNvSpPr/>
          <p:nvPr/>
        </p:nvSpPr>
        <p:spPr>
          <a:xfrm flipH="1">
            <a:off x="7228532"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8"/>
          <p:cNvSpPr/>
          <p:nvPr/>
        </p:nvSpPr>
        <p:spPr>
          <a:xfrm>
            <a:off x="6682304"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8"/>
          <p:cNvSpPr/>
          <p:nvPr/>
        </p:nvSpPr>
        <p:spPr>
          <a:xfrm>
            <a:off x="4"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8"/>
          <p:cNvSpPr/>
          <p:nvPr/>
        </p:nvSpPr>
        <p:spPr>
          <a:xfrm flipH="1">
            <a:off x="61"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8"/>
          <p:cNvSpPr txBox="1">
            <a:spLocks noGrp="1"/>
          </p:cNvSpPr>
          <p:nvPr>
            <p:ph type="title" idx="3" hasCustomPrompt="1"/>
          </p:nvPr>
        </p:nvSpPr>
        <p:spPr>
          <a:xfrm>
            <a:off x="3507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1" name="Google Shape;4531;p38"/>
          <p:cNvSpPr txBox="1">
            <a:spLocks noGrp="1"/>
          </p:cNvSpPr>
          <p:nvPr>
            <p:ph type="title" idx="4"/>
          </p:nvPr>
        </p:nvSpPr>
        <p:spPr>
          <a:xfrm>
            <a:off x="3507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32" name="Google Shape;4532;p38"/>
          <p:cNvSpPr txBox="1">
            <a:spLocks noGrp="1"/>
          </p:cNvSpPr>
          <p:nvPr>
            <p:ph type="title" idx="5" hasCustomPrompt="1"/>
          </p:nvPr>
        </p:nvSpPr>
        <p:spPr>
          <a:xfrm>
            <a:off x="6104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3" name="Google Shape;4533;p38"/>
          <p:cNvSpPr txBox="1">
            <a:spLocks noGrp="1"/>
          </p:cNvSpPr>
          <p:nvPr>
            <p:ph type="title" idx="6"/>
          </p:nvPr>
        </p:nvSpPr>
        <p:spPr>
          <a:xfrm>
            <a:off x="6104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534" name="Google Shape;4534;p38"/>
          <p:cNvGrpSpPr/>
          <p:nvPr/>
        </p:nvGrpSpPr>
        <p:grpSpPr>
          <a:xfrm flipH="1">
            <a:off x="274" y="561793"/>
            <a:ext cx="1837152" cy="1098848"/>
            <a:chOff x="3731285" y="2446481"/>
            <a:chExt cx="1216415" cy="727569"/>
          </a:xfrm>
        </p:grpSpPr>
        <p:grpSp>
          <p:nvGrpSpPr>
            <p:cNvPr id="4535" name="Google Shape;4535;p38"/>
            <p:cNvGrpSpPr/>
            <p:nvPr/>
          </p:nvGrpSpPr>
          <p:grpSpPr>
            <a:xfrm>
              <a:off x="3773125" y="2504900"/>
              <a:ext cx="1174575" cy="669150"/>
              <a:chOff x="3773125" y="2504900"/>
              <a:chExt cx="1174575" cy="669150"/>
            </a:xfrm>
          </p:grpSpPr>
          <p:sp>
            <p:nvSpPr>
              <p:cNvPr id="4536" name="Google Shape;4536;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2" name="Google Shape;4542;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38"/>
          <p:cNvGrpSpPr/>
          <p:nvPr/>
        </p:nvGrpSpPr>
        <p:grpSpPr>
          <a:xfrm>
            <a:off x="7306574" y="561793"/>
            <a:ext cx="1837152" cy="1098848"/>
            <a:chOff x="3731285" y="2446481"/>
            <a:chExt cx="1216415" cy="727569"/>
          </a:xfrm>
        </p:grpSpPr>
        <p:grpSp>
          <p:nvGrpSpPr>
            <p:cNvPr id="4550" name="Google Shape;4550;p38"/>
            <p:cNvGrpSpPr/>
            <p:nvPr/>
          </p:nvGrpSpPr>
          <p:grpSpPr>
            <a:xfrm>
              <a:off x="3773125" y="2504900"/>
              <a:ext cx="1174575" cy="669150"/>
              <a:chOff x="3773125" y="2504900"/>
              <a:chExt cx="1174575" cy="669150"/>
            </a:xfrm>
          </p:grpSpPr>
          <p:sp>
            <p:nvSpPr>
              <p:cNvPr id="4551" name="Google Shape;4551;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4" name="Google Shape;4564;p38"/>
          <p:cNvSpPr/>
          <p:nvPr/>
        </p:nvSpPr>
        <p:spPr>
          <a:xfrm flipH="1">
            <a:off x="8647907" y="25945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8"/>
          <p:cNvSpPr/>
          <p:nvPr/>
        </p:nvSpPr>
        <p:spPr>
          <a:xfrm rot="10800000" flipH="1">
            <a:off x="-205587" y="2369365"/>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8"/>
          <p:cNvSpPr/>
          <p:nvPr/>
        </p:nvSpPr>
        <p:spPr>
          <a:xfrm flipH="1">
            <a:off x="4405932"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8"/>
          <p:cNvSpPr txBox="1">
            <a:spLocks noGrp="1"/>
          </p:cNvSpPr>
          <p:nvPr>
            <p:ph type="title" idx="7"/>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
    <p:spTree>
      <p:nvGrpSpPr>
        <p:cNvPr id="1" name="Shape 4996"/>
        <p:cNvGrpSpPr/>
        <p:nvPr/>
      </p:nvGrpSpPr>
      <p:grpSpPr>
        <a:xfrm>
          <a:off x="0" y="0"/>
          <a:ext cx="0" cy="0"/>
          <a:chOff x="0" y="0"/>
          <a:chExt cx="0" cy="0"/>
        </a:xfrm>
      </p:grpSpPr>
      <p:sp>
        <p:nvSpPr>
          <p:cNvPr id="4997" name="Google Shape;4997;p42"/>
          <p:cNvSpPr txBox="1">
            <a:spLocks noGrp="1"/>
          </p:cNvSpPr>
          <p:nvPr>
            <p:ph type="title"/>
          </p:nvPr>
        </p:nvSpPr>
        <p:spPr>
          <a:xfrm>
            <a:off x="722375" y="1735925"/>
            <a:ext cx="4658700" cy="63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998" name="Google Shape;4998;p42"/>
          <p:cNvSpPr txBox="1">
            <a:spLocks noGrp="1"/>
          </p:cNvSpPr>
          <p:nvPr>
            <p:ph type="subTitle" idx="1"/>
          </p:nvPr>
        </p:nvSpPr>
        <p:spPr>
          <a:xfrm>
            <a:off x="722375" y="2343501"/>
            <a:ext cx="4658700" cy="94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99" name="Google Shape;4999;p42"/>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2"/>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2"/>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2" name="Google Shape;5002;p42"/>
          <p:cNvGrpSpPr/>
          <p:nvPr/>
        </p:nvGrpSpPr>
        <p:grpSpPr>
          <a:xfrm>
            <a:off x="6749962" y="1539221"/>
            <a:ext cx="2394026" cy="1431929"/>
            <a:chOff x="3731285" y="2446481"/>
            <a:chExt cx="1216415" cy="727569"/>
          </a:xfrm>
        </p:grpSpPr>
        <p:grpSp>
          <p:nvGrpSpPr>
            <p:cNvPr id="5003" name="Google Shape;5003;p42"/>
            <p:cNvGrpSpPr/>
            <p:nvPr/>
          </p:nvGrpSpPr>
          <p:grpSpPr>
            <a:xfrm>
              <a:off x="3773125" y="2504900"/>
              <a:ext cx="1174575" cy="669150"/>
              <a:chOff x="3773125" y="2504900"/>
              <a:chExt cx="1174575" cy="669150"/>
            </a:xfrm>
          </p:grpSpPr>
          <p:sp>
            <p:nvSpPr>
              <p:cNvPr id="5004" name="Google Shape;5004;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42"/>
          <p:cNvGrpSpPr/>
          <p:nvPr/>
        </p:nvGrpSpPr>
        <p:grpSpPr>
          <a:xfrm flipH="1">
            <a:off x="35" y="3839702"/>
            <a:ext cx="2189060" cy="1309333"/>
            <a:chOff x="3731285" y="2446481"/>
            <a:chExt cx="1216415" cy="727569"/>
          </a:xfrm>
        </p:grpSpPr>
        <p:grpSp>
          <p:nvGrpSpPr>
            <p:cNvPr id="5018" name="Google Shape;5018;p42"/>
            <p:cNvGrpSpPr/>
            <p:nvPr/>
          </p:nvGrpSpPr>
          <p:grpSpPr>
            <a:xfrm>
              <a:off x="3773125" y="2504900"/>
              <a:ext cx="1174575" cy="669150"/>
              <a:chOff x="3773125" y="2504900"/>
              <a:chExt cx="1174575" cy="669150"/>
            </a:xfrm>
          </p:grpSpPr>
          <p:sp>
            <p:nvSpPr>
              <p:cNvPr id="5019" name="Google Shape;5019;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42"/>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2"/>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2"/>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5" name="Google Shape;5035;p42"/>
          <p:cNvGrpSpPr/>
          <p:nvPr/>
        </p:nvGrpSpPr>
        <p:grpSpPr>
          <a:xfrm>
            <a:off x="7149789" y="2740325"/>
            <a:ext cx="706764" cy="1309326"/>
            <a:chOff x="4607475" y="1008875"/>
            <a:chExt cx="573300" cy="1062075"/>
          </a:xfrm>
        </p:grpSpPr>
        <p:sp>
          <p:nvSpPr>
            <p:cNvPr id="5036" name="Google Shape;5036;p42"/>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2"/>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2"/>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2"/>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2"/>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2"/>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2"/>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1_1">
    <p:spTree>
      <p:nvGrpSpPr>
        <p:cNvPr id="1" name="Shape 5043"/>
        <p:cNvGrpSpPr/>
        <p:nvPr/>
      </p:nvGrpSpPr>
      <p:grpSpPr>
        <a:xfrm>
          <a:off x="0" y="0"/>
          <a:ext cx="0" cy="0"/>
          <a:chOff x="0" y="0"/>
          <a:chExt cx="0" cy="0"/>
        </a:xfrm>
      </p:grpSpPr>
      <p:sp>
        <p:nvSpPr>
          <p:cNvPr id="5044" name="Google Shape;5044;p43"/>
          <p:cNvSpPr txBox="1">
            <a:spLocks noGrp="1"/>
          </p:cNvSpPr>
          <p:nvPr>
            <p:ph type="title"/>
          </p:nvPr>
        </p:nvSpPr>
        <p:spPr>
          <a:xfrm>
            <a:off x="3906625" y="1672650"/>
            <a:ext cx="4515000" cy="73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45" name="Google Shape;5045;p43"/>
          <p:cNvSpPr txBox="1">
            <a:spLocks noGrp="1"/>
          </p:cNvSpPr>
          <p:nvPr>
            <p:ph type="subTitle" idx="1"/>
          </p:nvPr>
        </p:nvSpPr>
        <p:spPr>
          <a:xfrm>
            <a:off x="3906625" y="2370951"/>
            <a:ext cx="4515000" cy="96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046" name="Google Shape;5046;p43"/>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3"/>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12_1_1">
    <p:spTree>
      <p:nvGrpSpPr>
        <p:cNvPr id="1" name="Shape 5050"/>
        <p:cNvGrpSpPr/>
        <p:nvPr/>
      </p:nvGrpSpPr>
      <p:grpSpPr>
        <a:xfrm>
          <a:off x="0" y="0"/>
          <a:ext cx="0" cy="0"/>
          <a:chOff x="0" y="0"/>
          <a:chExt cx="0" cy="0"/>
        </a:xfrm>
      </p:grpSpPr>
      <p:sp>
        <p:nvSpPr>
          <p:cNvPr id="5051" name="Google Shape;5051;p44"/>
          <p:cNvSpPr/>
          <p:nvPr/>
        </p:nvSpPr>
        <p:spPr>
          <a:xfrm>
            <a:off x="-1862006" y="-1968212"/>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4"/>
          <p:cNvSpPr/>
          <p:nvPr/>
        </p:nvSpPr>
        <p:spPr>
          <a:xfrm flipH="1">
            <a:off x="688122" y="209893"/>
            <a:ext cx="718835" cy="285382"/>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4"/>
          <p:cNvSpPr/>
          <p:nvPr/>
        </p:nvSpPr>
        <p:spPr>
          <a:xfrm flipH="1">
            <a:off x="8243898" y="382022"/>
            <a:ext cx="1133224" cy="449978"/>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4"/>
          <p:cNvSpPr/>
          <p:nvPr/>
        </p:nvSpPr>
        <p:spPr>
          <a:xfrm flipH="1">
            <a:off x="8318101" y="37088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4"/>
          <p:cNvSpPr/>
          <p:nvPr/>
        </p:nvSpPr>
        <p:spPr>
          <a:xfrm flipH="1">
            <a:off x="68387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flipH="1">
            <a:off x="-15849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txBox="1">
            <a:spLocks noGrp="1"/>
          </p:cNvSpPr>
          <p:nvPr>
            <p:ph type="subTitle" idx="1"/>
          </p:nvPr>
        </p:nvSpPr>
        <p:spPr>
          <a:xfrm>
            <a:off x="715500" y="979500"/>
            <a:ext cx="7717500" cy="12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a:endParaRPr/>
          </a:p>
        </p:txBody>
      </p:sp>
      <p:grpSp>
        <p:nvGrpSpPr>
          <p:cNvPr id="5058" name="Google Shape;5058;p44"/>
          <p:cNvGrpSpPr/>
          <p:nvPr/>
        </p:nvGrpSpPr>
        <p:grpSpPr>
          <a:xfrm>
            <a:off x="8532214" y="4222498"/>
            <a:ext cx="386613" cy="377092"/>
            <a:chOff x="3228225" y="3246725"/>
            <a:chExt cx="356325" cy="347550"/>
          </a:xfrm>
        </p:grpSpPr>
        <p:sp>
          <p:nvSpPr>
            <p:cNvPr id="5059" name="Google Shape;5059;p44"/>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4"/>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4"/>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4"/>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4"/>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4"/>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4"/>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4"/>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4"/>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4"/>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4"/>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4"/>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4"/>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4"/>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4"/>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4"/>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4"/>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7">
    <p:spTree>
      <p:nvGrpSpPr>
        <p:cNvPr id="1" name="Shape 5463"/>
        <p:cNvGrpSpPr/>
        <p:nvPr/>
      </p:nvGrpSpPr>
      <p:grpSpPr>
        <a:xfrm>
          <a:off x="0" y="0"/>
          <a:ext cx="0" cy="0"/>
          <a:chOff x="0" y="0"/>
          <a:chExt cx="0" cy="0"/>
        </a:xfrm>
      </p:grpSpPr>
      <p:sp>
        <p:nvSpPr>
          <p:cNvPr id="5464" name="Google Shape;5464;p47"/>
          <p:cNvSpPr/>
          <p:nvPr/>
        </p:nvSpPr>
        <p:spPr>
          <a:xfrm>
            <a:off x="3029719" y="-23021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47"/>
          <p:cNvGrpSpPr/>
          <p:nvPr/>
        </p:nvGrpSpPr>
        <p:grpSpPr>
          <a:xfrm>
            <a:off x="7744245" y="3482218"/>
            <a:ext cx="1149100" cy="1256897"/>
            <a:chOff x="-2456375" y="2292725"/>
            <a:chExt cx="1212386" cy="1326120"/>
          </a:xfrm>
        </p:grpSpPr>
        <p:sp>
          <p:nvSpPr>
            <p:cNvPr id="5468" name="Google Shape;5468;p47"/>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47"/>
            <p:cNvGrpSpPr/>
            <p:nvPr/>
          </p:nvGrpSpPr>
          <p:grpSpPr>
            <a:xfrm>
              <a:off x="-2028293" y="2556447"/>
              <a:ext cx="784305" cy="1062398"/>
              <a:chOff x="5924875" y="2535425"/>
              <a:chExt cx="525075" cy="711300"/>
            </a:xfrm>
          </p:grpSpPr>
          <p:sp>
            <p:nvSpPr>
              <p:cNvPr id="5470" name="Google Shape;5470;p47"/>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2" name="Google Shape;5482;p47"/>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6" name="Google Shape;5486;p47"/>
          <p:cNvGrpSpPr/>
          <p:nvPr/>
        </p:nvGrpSpPr>
        <p:grpSpPr>
          <a:xfrm>
            <a:off x="324549" y="3534001"/>
            <a:ext cx="581843" cy="567549"/>
            <a:chOff x="3228225" y="3246725"/>
            <a:chExt cx="356325" cy="347550"/>
          </a:xfrm>
        </p:grpSpPr>
        <p:sp>
          <p:nvSpPr>
            <p:cNvPr id="5487" name="Google Shape;548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47"/>
          <p:cNvGrpSpPr/>
          <p:nvPr/>
        </p:nvGrpSpPr>
        <p:grpSpPr>
          <a:xfrm>
            <a:off x="8275039" y="3657798"/>
            <a:ext cx="386613" cy="377092"/>
            <a:chOff x="3228225" y="3246725"/>
            <a:chExt cx="356325" cy="347550"/>
          </a:xfrm>
        </p:grpSpPr>
        <p:sp>
          <p:nvSpPr>
            <p:cNvPr id="5520" name="Google Shape;552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47"/>
          <p:cNvGrpSpPr/>
          <p:nvPr/>
        </p:nvGrpSpPr>
        <p:grpSpPr>
          <a:xfrm>
            <a:off x="-2" y="-19739"/>
            <a:ext cx="1798363" cy="1256899"/>
            <a:chOff x="-2" y="-19739"/>
            <a:chExt cx="1798363" cy="1256899"/>
          </a:xfrm>
        </p:grpSpPr>
        <p:grpSp>
          <p:nvGrpSpPr>
            <p:cNvPr id="5553" name="Google Shape;5553;p47"/>
            <p:cNvGrpSpPr/>
            <p:nvPr/>
          </p:nvGrpSpPr>
          <p:grpSpPr>
            <a:xfrm>
              <a:off x="-2" y="-19739"/>
              <a:ext cx="1514238" cy="1118473"/>
              <a:chOff x="263775" y="238125"/>
              <a:chExt cx="7092450" cy="5238750"/>
            </a:xfrm>
          </p:grpSpPr>
          <p:sp>
            <p:nvSpPr>
              <p:cNvPr id="5554" name="Google Shape;5554;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47"/>
            <p:cNvGrpSpPr/>
            <p:nvPr/>
          </p:nvGrpSpPr>
          <p:grpSpPr>
            <a:xfrm>
              <a:off x="1260311" y="155206"/>
              <a:ext cx="538051" cy="524800"/>
              <a:chOff x="3228225" y="3246725"/>
              <a:chExt cx="356325" cy="347550"/>
            </a:xfrm>
          </p:grpSpPr>
          <p:sp>
            <p:nvSpPr>
              <p:cNvPr id="5557" name="Google Shape;555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47"/>
            <p:cNvGrpSpPr/>
            <p:nvPr/>
          </p:nvGrpSpPr>
          <p:grpSpPr>
            <a:xfrm>
              <a:off x="1124630" y="921793"/>
              <a:ext cx="323365" cy="315367"/>
              <a:chOff x="3228225" y="3246725"/>
              <a:chExt cx="356325" cy="347550"/>
            </a:xfrm>
          </p:grpSpPr>
          <p:sp>
            <p:nvSpPr>
              <p:cNvPr id="5590" name="Google Shape;559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47"/>
            <p:cNvGrpSpPr/>
            <p:nvPr/>
          </p:nvGrpSpPr>
          <p:grpSpPr>
            <a:xfrm>
              <a:off x="957323" y="38561"/>
              <a:ext cx="323365" cy="315367"/>
              <a:chOff x="3228225" y="3246725"/>
              <a:chExt cx="356325" cy="347550"/>
            </a:xfrm>
          </p:grpSpPr>
          <p:sp>
            <p:nvSpPr>
              <p:cNvPr id="5623" name="Google Shape;562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47"/>
            <p:cNvGrpSpPr/>
            <p:nvPr/>
          </p:nvGrpSpPr>
          <p:grpSpPr>
            <a:xfrm>
              <a:off x="273898" y="583861"/>
              <a:ext cx="323365" cy="315367"/>
              <a:chOff x="3228225" y="3246725"/>
              <a:chExt cx="356325" cy="347550"/>
            </a:xfrm>
          </p:grpSpPr>
          <p:sp>
            <p:nvSpPr>
              <p:cNvPr id="5656" name="Google Shape;565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47"/>
          <p:cNvGrpSpPr/>
          <p:nvPr/>
        </p:nvGrpSpPr>
        <p:grpSpPr>
          <a:xfrm>
            <a:off x="7591843" y="-11199"/>
            <a:ext cx="1757574" cy="1634955"/>
            <a:chOff x="7591843" y="-11199"/>
            <a:chExt cx="1757574" cy="1634955"/>
          </a:xfrm>
        </p:grpSpPr>
        <p:grpSp>
          <p:nvGrpSpPr>
            <p:cNvPr id="5689" name="Google Shape;5689;p47"/>
            <p:cNvGrpSpPr/>
            <p:nvPr/>
          </p:nvGrpSpPr>
          <p:grpSpPr>
            <a:xfrm rot="-912482" flipH="1">
              <a:off x="7715176" y="167807"/>
              <a:ext cx="1514068" cy="1118347"/>
              <a:chOff x="263775" y="238125"/>
              <a:chExt cx="7092450" cy="5238750"/>
            </a:xfrm>
          </p:grpSpPr>
          <p:sp>
            <p:nvSpPr>
              <p:cNvPr id="5690" name="Google Shape;5690;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7"/>
            <p:cNvGrpSpPr/>
            <p:nvPr/>
          </p:nvGrpSpPr>
          <p:grpSpPr>
            <a:xfrm>
              <a:off x="7798861" y="1098956"/>
              <a:ext cx="538051" cy="524800"/>
              <a:chOff x="3228225" y="3246725"/>
              <a:chExt cx="356325" cy="347550"/>
            </a:xfrm>
          </p:grpSpPr>
          <p:sp>
            <p:nvSpPr>
              <p:cNvPr id="5693" name="Google Shape;569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47"/>
            <p:cNvGrpSpPr/>
            <p:nvPr/>
          </p:nvGrpSpPr>
          <p:grpSpPr>
            <a:xfrm>
              <a:off x="7591843" y="645739"/>
              <a:ext cx="361741" cy="352798"/>
              <a:chOff x="3228225" y="3246725"/>
              <a:chExt cx="356325" cy="347550"/>
            </a:xfrm>
          </p:grpSpPr>
          <p:sp>
            <p:nvSpPr>
              <p:cNvPr id="5726" name="Google Shape;572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47"/>
            <p:cNvGrpSpPr/>
            <p:nvPr/>
          </p:nvGrpSpPr>
          <p:grpSpPr>
            <a:xfrm>
              <a:off x="7844081" y="389415"/>
              <a:ext cx="253311" cy="247039"/>
              <a:chOff x="3228225" y="3246725"/>
              <a:chExt cx="356325" cy="347550"/>
            </a:xfrm>
          </p:grpSpPr>
          <p:sp>
            <p:nvSpPr>
              <p:cNvPr id="5759" name="Google Shape;5759;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7"/>
            <p:cNvGrpSpPr/>
            <p:nvPr/>
          </p:nvGrpSpPr>
          <p:grpSpPr>
            <a:xfrm>
              <a:off x="8733231" y="680710"/>
              <a:ext cx="348023" cy="339417"/>
              <a:chOff x="3228225" y="3246725"/>
              <a:chExt cx="356325" cy="347550"/>
            </a:xfrm>
          </p:grpSpPr>
          <p:sp>
            <p:nvSpPr>
              <p:cNvPr id="5792" name="Google Shape;5792;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TITLE_1">
    <p:spTree>
      <p:nvGrpSpPr>
        <p:cNvPr id="1" name="Shape 5824"/>
        <p:cNvGrpSpPr/>
        <p:nvPr/>
      </p:nvGrpSpPr>
      <p:grpSpPr>
        <a:xfrm>
          <a:off x="0" y="0"/>
          <a:ext cx="0" cy="0"/>
          <a:chOff x="0" y="0"/>
          <a:chExt cx="0" cy="0"/>
        </a:xfrm>
      </p:grpSpPr>
      <p:sp>
        <p:nvSpPr>
          <p:cNvPr id="5825" name="Google Shape;5825;p48"/>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6" name="Google Shape;5826;p48"/>
          <p:cNvGrpSpPr/>
          <p:nvPr/>
        </p:nvGrpSpPr>
        <p:grpSpPr>
          <a:xfrm>
            <a:off x="6249495" y="2624968"/>
            <a:ext cx="1149100" cy="1256897"/>
            <a:chOff x="-2456375" y="2292725"/>
            <a:chExt cx="1212386" cy="1326120"/>
          </a:xfrm>
        </p:grpSpPr>
        <p:sp>
          <p:nvSpPr>
            <p:cNvPr id="5827" name="Google Shape;5827;p48"/>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8" name="Google Shape;5828;p48"/>
            <p:cNvGrpSpPr/>
            <p:nvPr/>
          </p:nvGrpSpPr>
          <p:grpSpPr>
            <a:xfrm>
              <a:off x="-2028293" y="2556447"/>
              <a:ext cx="784305" cy="1062398"/>
              <a:chOff x="5924875" y="2535425"/>
              <a:chExt cx="525075" cy="711300"/>
            </a:xfrm>
          </p:grpSpPr>
          <p:sp>
            <p:nvSpPr>
              <p:cNvPr id="5829" name="Google Shape;5829;p48"/>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8"/>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8"/>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8"/>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8"/>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8"/>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8"/>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8"/>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8"/>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8"/>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8"/>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8"/>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41" name="Google Shape;5841;p48"/>
          <p:cNvSpPr/>
          <p:nvPr/>
        </p:nvSpPr>
        <p:spPr>
          <a:xfrm>
            <a:off x="4388772" y="1524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48"/>
          <p:cNvGrpSpPr/>
          <p:nvPr/>
        </p:nvGrpSpPr>
        <p:grpSpPr>
          <a:xfrm>
            <a:off x="735509" y="3693497"/>
            <a:ext cx="7672982" cy="1507041"/>
            <a:chOff x="442325" y="3693497"/>
            <a:chExt cx="7672982" cy="1507041"/>
          </a:xfrm>
        </p:grpSpPr>
        <p:sp>
          <p:nvSpPr>
            <p:cNvPr id="5843" name="Google Shape;5843;p48"/>
            <p:cNvSpPr/>
            <p:nvPr/>
          </p:nvSpPr>
          <p:spPr>
            <a:xfrm flipH="1">
              <a:off x="4831688"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8"/>
            <p:cNvSpPr/>
            <p:nvPr/>
          </p:nvSpPr>
          <p:spPr>
            <a:xfrm>
              <a:off x="442325"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8"/>
            <p:cNvSpPr/>
            <p:nvPr/>
          </p:nvSpPr>
          <p:spPr>
            <a:xfrm flipH="1">
              <a:off x="2624775" y="441425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8"/>
          <p:cNvGrpSpPr/>
          <p:nvPr/>
        </p:nvGrpSpPr>
        <p:grpSpPr>
          <a:xfrm>
            <a:off x="2115249" y="3449776"/>
            <a:ext cx="581843" cy="567549"/>
            <a:chOff x="3228225" y="3246725"/>
            <a:chExt cx="356325" cy="347550"/>
          </a:xfrm>
        </p:grpSpPr>
        <p:sp>
          <p:nvSpPr>
            <p:cNvPr id="5847" name="Google Shape;584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8"/>
          <p:cNvGrpSpPr/>
          <p:nvPr/>
        </p:nvGrpSpPr>
        <p:grpSpPr>
          <a:xfrm>
            <a:off x="6589114" y="3045410"/>
            <a:ext cx="386613" cy="377092"/>
            <a:chOff x="3228225" y="3246725"/>
            <a:chExt cx="356325" cy="347550"/>
          </a:xfrm>
        </p:grpSpPr>
        <p:sp>
          <p:nvSpPr>
            <p:cNvPr id="5880" name="Google Shape;588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8"/>
          <p:cNvGrpSpPr/>
          <p:nvPr/>
        </p:nvGrpSpPr>
        <p:grpSpPr>
          <a:xfrm rot="10800000" flipH="1">
            <a:off x="-638177" y="358332"/>
            <a:ext cx="1798363" cy="1256899"/>
            <a:chOff x="-2" y="-19739"/>
            <a:chExt cx="1798363" cy="1256899"/>
          </a:xfrm>
        </p:grpSpPr>
        <p:grpSp>
          <p:nvGrpSpPr>
            <p:cNvPr id="5913" name="Google Shape;5913;p48"/>
            <p:cNvGrpSpPr/>
            <p:nvPr/>
          </p:nvGrpSpPr>
          <p:grpSpPr>
            <a:xfrm>
              <a:off x="-2" y="-19739"/>
              <a:ext cx="1514238" cy="1118473"/>
              <a:chOff x="263775" y="238125"/>
              <a:chExt cx="7092450" cy="5238750"/>
            </a:xfrm>
          </p:grpSpPr>
          <p:sp>
            <p:nvSpPr>
              <p:cNvPr id="5914" name="Google Shape;5914;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8"/>
            <p:cNvGrpSpPr/>
            <p:nvPr/>
          </p:nvGrpSpPr>
          <p:grpSpPr>
            <a:xfrm>
              <a:off x="1260311" y="155206"/>
              <a:ext cx="538051" cy="524800"/>
              <a:chOff x="3228225" y="3246725"/>
              <a:chExt cx="356325" cy="347550"/>
            </a:xfrm>
          </p:grpSpPr>
          <p:sp>
            <p:nvSpPr>
              <p:cNvPr id="5917" name="Google Shape;591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48"/>
            <p:cNvGrpSpPr/>
            <p:nvPr/>
          </p:nvGrpSpPr>
          <p:grpSpPr>
            <a:xfrm>
              <a:off x="1124630" y="921793"/>
              <a:ext cx="323365" cy="315367"/>
              <a:chOff x="3228225" y="3246725"/>
              <a:chExt cx="356325" cy="347550"/>
            </a:xfrm>
          </p:grpSpPr>
          <p:sp>
            <p:nvSpPr>
              <p:cNvPr id="5950" name="Google Shape;595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48"/>
            <p:cNvGrpSpPr/>
            <p:nvPr/>
          </p:nvGrpSpPr>
          <p:grpSpPr>
            <a:xfrm>
              <a:off x="957323" y="38561"/>
              <a:ext cx="323365" cy="315367"/>
              <a:chOff x="3228225" y="3246725"/>
              <a:chExt cx="356325" cy="347550"/>
            </a:xfrm>
          </p:grpSpPr>
          <p:sp>
            <p:nvSpPr>
              <p:cNvPr id="5983" name="Google Shape;598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48"/>
            <p:cNvGrpSpPr/>
            <p:nvPr/>
          </p:nvGrpSpPr>
          <p:grpSpPr>
            <a:xfrm>
              <a:off x="273898" y="583861"/>
              <a:ext cx="323365" cy="315367"/>
              <a:chOff x="3228225" y="3246725"/>
              <a:chExt cx="356325" cy="347550"/>
            </a:xfrm>
          </p:grpSpPr>
          <p:sp>
            <p:nvSpPr>
              <p:cNvPr id="6016" name="Google Shape;601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8" name="Google Shape;6048;p48"/>
          <p:cNvGrpSpPr/>
          <p:nvPr/>
        </p:nvGrpSpPr>
        <p:grpSpPr>
          <a:xfrm rot="8632772" flipH="1">
            <a:off x="8239734" y="-57948"/>
            <a:ext cx="1757619" cy="1634997"/>
            <a:chOff x="7591843" y="-11199"/>
            <a:chExt cx="1757574" cy="1634955"/>
          </a:xfrm>
        </p:grpSpPr>
        <p:grpSp>
          <p:nvGrpSpPr>
            <p:cNvPr id="6049" name="Google Shape;6049;p48"/>
            <p:cNvGrpSpPr/>
            <p:nvPr/>
          </p:nvGrpSpPr>
          <p:grpSpPr>
            <a:xfrm rot="-912482" flipH="1">
              <a:off x="7715176" y="167807"/>
              <a:ext cx="1514068" cy="1118347"/>
              <a:chOff x="263775" y="238125"/>
              <a:chExt cx="7092450" cy="5238750"/>
            </a:xfrm>
          </p:grpSpPr>
          <p:sp>
            <p:nvSpPr>
              <p:cNvPr id="6050" name="Google Shape;6050;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48"/>
            <p:cNvGrpSpPr/>
            <p:nvPr/>
          </p:nvGrpSpPr>
          <p:grpSpPr>
            <a:xfrm>
              <a:off x="7798861" y="1098956"/>
              <a:ext cx="538051" cy="524800"/>
              <a:chOff x="3228225" y="3246725"/>
              <a:chExt cx="356325" cy="347550"/>
            </a:xfrm>
          </p:grpSpPr>
          <p:sp>
            <p:nvSpPr>
              <p:cNvPr id="6053" name="Google Shape;605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48"/>
            <p:cNvGrpSpPr/>
            <p:nvPr/>
          </p:nvGrpSpPr>
          <p:grpSpPr>
            <a:xfrm>
              <a:off x="7591843" y="645739"/>
              <a:ext cx="361741" cy="352798"/>
              <a:chOff x="3228225" y="3246725"/>
              <a:chExt cx="356325" cy="347550"/>
            </a:xfrm>
          </p:grpSpPr>
          <p:sp>
            <p:nvSpPr>
              <p:cNvPr id="6086" name="Google Shape;608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48"/>
            <p:cNvGrpSpPr/>
            <p:nvPr/>
          </p:nvGrpSpPr>
          <p:grpSpPr>
            <a:xfrm>
              <a:off x="7844081" y="389415"/>
              <a:ext cx="253311" cy="247039"/>
              <a:chOff x="3228225" y="3246725"/>
              <a:chExt cx="356325" cy="347550"/>
            </a:xfrm>
          </p:grpSpPr>
          <p:sp>
            <p:nvSpPr>
              <p:cNvPr id="6119" name="Google Shape;6119;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48"/>
            <p:cNvGrpSpPr/>
            <p:nvPr/>
          </p:nvGrpSpPr>
          <p:grpSpPr>
            <a:xfrm>
              <a:off x="8733231" y="680710"/>
              <a:ext cx="348023" cy="339417"/>
              <a:chOff x="3228225" y="3246725"/>
              <a:chExt cx="356325" cy="347550"/>
            </a:xfrm>
          </p:grpSpPr>
          <p:sp>
            <p:nvSpPr>
              <p:cNvPr id="6152" name="Google Shape;6152;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TITLE_1_1">
    <p:spTree>
      <p:nvGrpSpPr>
        <p:cNvPr id="1" name="Shape 6184"/>
        <p:cNvGrpSpPr/>
        <p:nvPr/>
      </p:nvGrpSpPr>
      <p:grpSpPr>
        <a:xfrm>
          <a:off x="0" y="0"/>
          <a:ext cx="0" cy="0"/>
          <a:chOff x="0" y="0"/>
          <a:chExt cx="0" cy="0"/>
        </a:xfrm>
      </p:grpSpPr>
      <p:sp>
        <p:nvSpPr>
          <p:cNvPr id="6185" name="Google Shape;6185;p49"/>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9"/>
          <p:cNvGrpSpPr/>
          <p:nvPr/>
        </p:nvGrpSpPr>
        <p:grpSpPr>
          <a:xfrm>
            <a:off x="6749962" y="1539221"/>
            <a:ext cx="2394026" cy="1431929"/>
            <a:chOff x="3731285" y="2446481"/>
            <a:chExt cx="1216415" cy="727569"/>
          </a:xfrm>
        </p:grpSpPr>
        <p:grpSp>
          <p:nvGrpSpPr>
            <p:cNvPr id="6189" name="Google Shape;6189;p49"/>
            <p:cNvGrpSpPr/>
            <p:nvPr/>
          </p:nvGrpSpPr>
          <p:grpSpPr>
            <a:xfrm>
              <a:off x="3773125" y="2504900"/>
              <a:ext cx="1174575" cy="669150"/>
              <a:chOff x="3773125" y="2504900"/>
              <a:chExt cx="1174575" cy="669150"/>
            </a:xfrm>
          </p:grpSpPr>
          <p:sp>
            <p:nvSpPr>
              <p:cNvPr id="6190" name="Google Shape;6190;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49"/>
          <p:cNvGrpSpPr/>
          <p:nvPr/>
        </p:nvGrpSpPr>
        <p:grpSpPr>
          <a:xfrm flipH="1">
            <a:off x="35" y="3839702"/>
            <a:ext cx="2189060" cy="1309333"/>
            <a:chOff x="3731285" y="2446481"/>
            <a:chExt cx="1216415" cy="727569"/>
          </a:xfrm>
        </p:grpSpPr>
        <p:grpSp>
          <p:nvGrpSpPr>
            <p:cNvPr id="6204" name="Google Shape;6204;p49"/>
            <p:cNvGrpSpPr/>
            <p:nvPr/>
          </p:nvGrpSpPr>
          <p:grpSpPr>
            <a:xfrm>
              <a:off x="3773125" y="2504900"/>
              <a:ext cx="1174575" cy="669150"/>
              <a:chOff x="3773125" y="2504900"/>
              <a:chExt cx="1174575" cy="669150"/>
            </a:xfrm>
          </p:grpSpPr>
          <p:sp>
            <p:nvSpPr>
              <p:cNvPr id="6205" name="Google Shape;6205;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8" name="Google Shape;6218;p49"/>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9"/>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49"/>
          <p:cNvGrpSpPr/>
          <p:nvPr/>
        </p:nvGrpSpPr>
        <p:grpSpPr>
          <a:xfrm>
            <a:off x="7149789" y="2740325"/>
            <a:ext cx="706764" cy="1309326"/>
            <a:chOff x="4607475" y="1008875"/>
            <a:chExt cx="573300" cy="1062075"/>
          </a:xfrm>
        </p:grpSpPr>
        <p:sp>
          <p:nvSpPr>
            <p:cNvPr id="6222" name="Google Shape;6222;p49"/>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9"/>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9"/>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4">
  <p:cSld name="TITLE_1_1_1">
    <p:spTree>
      <p:nvGrpSpPr>
        <p:cNvPr id="1" name="Shape 6229"/>
        <p:cNvGrpSpPr/>
        <p:nvPr/>
      </p:nvGrpSpPr>
      <p:grpSpPr>
        <a:xfrm>
          <a:off x="0" y="0"/>
          <a:ext cx="0" cy="0"/>
          <a:chOff x="0" y="0"/>
          <a:chExt cx="0" cy="0"/>
        </a:xfrm>
      </p:grpSpPr>
      <p:grpSp>
        <p:nvGrpSpPr>
          <p:cNvPr id="6230" name="Google Shape;6230;p50"/>
          <p:cNvGrpSpPr/>
          <p:nvPr/>
        </p:nvGrpSpPr>
        <p:grpSpPr>
          <a:xfrm>
            <a:off x="8490739" y="1207226"/>
            <a:ext cx="382979" cy="978789"/>
            <a:chOff x="5496850" y="1970795"/>
            <a:chExt cx="506050" cy="1293155"/>
          </a:xfrm>
        </p:grpSpPr>
        <p:sp>
          <p:nvSpPr>
            <p:cNvPr id="6231" name="Google Shape;6231;p5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50"/>
          <p:cNvSpPr/>
          <p:nvPr/>
        </p:nvSpPr>
        <p:spPr>
          <a:xfrm>
            <a:off x="963599" y="2043699"/>
            <a:ext cx="1989066" cy="1989066"/>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2" name="Google Shape;6242;p50"/>
          <p:cNvGrpSpPr/>
          <p:nvPr/>
        </p:nvGrpSpPr>
        <p:grpSpPr>
          <a:xfrm>
            <a:off x="977800" y="1631388"/>
            <a:ext cx="506050" cy="978725"/>
            <a:chOff x="5496850" y="2285225"/>
            <a:chExt cx="506050" cy="978725"/>
          </a:xfrm>
        </p:grpSpPr>
        <p:sp>
          <p:nvSpPr>
            <p:cNvPr id="6243" name="Google Shape;6243;p5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50"/>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50"/>
          <p:cNvGrpSpPr/>
          <p:nvPr/>
        </p:nvGrpSpPr>
        <p:grpSpPr>
          <a:xfrm flipH="1">
            <a:off x="149" y="630921"/>
            <a:ext cx="2834855" cy="1695600"/>
            <a:chOff x="3731285" y="2446481"/>
            <a:chExt cx="1216415" cy="727569"/>
          </a:xfrm>
        </p:grpSpPr>
        <p:grpSp>
          <p:nvGrpSpPr>
            <p:cNvPr id="6258" name="Google Shape;6258;p50"/>
            <p:cNvGrpSpPr/>
            <p:nvPr/>
          </p:nvGrpSpPr>
          <p:grpSpPr>
            <a:xfrm>
              <a:off x="3773125" y="2504900"/>
              <a:ext cx="1174575" cy="669150"/>
              <a:chOff x="3773125" y="2504900"/>
              <a:chExt cx="1174575" cy="669150"/>
            </a:xfrm>
          </p:grpSpPr>
          <p:sp>
            <p:nvSpPr>
              <p:cNvPr id="6259" name="Google Shape;6259;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5" name="Google Shape;6265;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7788737" y="738122"/>
            <a:ext cx="1352775" cy="809130"/>
            <a:chOff x="3731285" y="2446481"/>
            <a:chExt cx="1216415" cy="727569"/>
          </a:xfrm>
        </p:grpSpPr>
        <p:grpSp>
          <p:nvGrpSpPr>
            <p:cNvPr id="6273" name="Google Shape;6273;p50"/>
            <p:cNvGrpSpPr/>
            <p:nvPr/>
          </p:nvGrpSpPr>
          <p:grpSpPr>
            <a:xfrm>
              <a:off x="3773125" y="2504900"/>
              <a:ext cx="1174575" cy="669150"/>
              <a:chOff x="3773125" y="2504900"/>
              <a:chExt cx="1174575" cy="669150"/>
            </a:xfrm>
          </p:grpSpPr>
          <p:sp>
            <p:nvSpPr>
              <p:cNvPr id="6274" name="Google Shape;6274;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0" name="Google Shape;6280;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7" name="Google Shape;6287;p50"/>
          <p:cNvSpPr/>
          <p:nvPr/>
        </p:nvSpPr>
        <p:spPr>
          <a:xfrm>
            <a:off x="722376" y="2906195"/>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2161850" y="33348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04197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5">
  <p:cSld name="TITLE_1_1_1_1">
    <p:spTree>
      <p:nvGrpSpPr>
        <p:cNvPr id="1" name="Shape 6290"/>
        <p:cNvGrpSpPr/>
        <p:nvPr/>
      </p:nvGrpSpPr>
      <p:grpSpPr>
        <a:xfrm>
          <a:off x="0" y="0"/>
          <a:ext cx="0" cy="0"/>
          <a:chOff x="0" y="0"/>
          <a:chExt cx="0" cy="0"/>
        </a:xfrm>
      </p:grpSpPr>
      <p:sp>
        <p:nvSpPr>
          <p:cNvPr id="6291" name="Google Shape;6291;p51"/>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51"/>
          <p:cNvGrpSpPr/>
          <p:nvPr/>
        </p:nvGrpSpPr>
        <p:grpSpPr>
          <a:xfrm flipH="1">
            <a:off x="180" y="832004"/>
            <a:ext cx="1727917" cy="1033512"/>
            <a:chOff x="3731285" y="2446481"/>
            <a:chExt cx="1216415" cy="727569"/>
          </a:xfrm>
        </p:grpSpPr>
        <p:grpSp>
          <p:nvGrpSpPr>
            <p:cNvPr id="6294" name="Google Shape;6294;p51"/>
            <p:cNvGrpSpPr/>
            <p:nvPr/>
          </p:nvGrpSpPr>
          <p:grpSpPr>
            <a:xfrm>
              <a:off x="3773125" y="2504900"/>
              <a:ext cx="1174575" cy="669150"/>
              <a:chOff x="3773125" y="2504900"/>
              <a:chExt cx="1174575" cy="669150"/>
            </a:xfrm>
          </p:grpSpPr>
          <p:sp>
            <p:nvSpPr>
              <p:cNvPr id="6295" name="Google Shape;6295;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1" name="Google Shape;6301;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51"/>
          <p:cNvGrpSpPr/>
          <p:nvPr/>
        </p:nvGrpSpPr>
        <p:grpSpPr>
          <a:xfrm>
            <a:off x="7415905" y="3013304"/>
            <a:ext cx="1727917" cy="1033512"/>
            <a:chOff x="3731285" y="2446481"/>
            <a:chExt cx="1216415" cy="727569"/>
          </a:xfrm>
        </p:grpSpPr>
        <p:grpSp>
          <p:nvGrpSpPr>
            <p:cNvPr id="6309" name="Google Shape;6309;p51"/>
            <p:cNvGrpSpPr/>
            <p:nvPr/>
          </p:nvGrpSpPr>
          <p:grpSpPr>
            <a:xfrm>
              <a:off x="3773125" y="2504900"/>
              <a:ext cx="1174575" cy="669150"/>
              <a:chOff x="3773125" y="2504900"/>
              <a:chExt cx="1174575" cy="669150"/>
            </a:xfrm>
          </p:grpSpPr>
          <p:sp>
            <p:nvSpPr>
              <p:cNvPr id="6310" name="Google Shape;6310;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51"/>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51"/>
          <p:cNvGrpSpPr/>
          <p:nvPr/>
        </p:nvGrpSpPr>
        <p:grpSpPr>
          <a:xfrm rot="1509357">
            <a:off x="855787" y="3708219"/>
            <a:ext cx="506092" cy="482050"/>
            <a:chOff x="6141575" y="2318875"/>
            <a:chExt cx="720950" cy="686700"/>
          </a:xfrm>
        </p:grpSpPr>
        <p:sp>
          <p:nvSpPr>
            <p:cNvPr id="6327" name="Google Shape;6327;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8" name="Google Shape;6338;p51"/>
            <p:cNvGrpSpPr/>
            <p:nvPr/>
          </p:nvGrpSpPr>
          <p:grpSpPr>
            <a:xfrm>
              <a:off x="6385650" y="2571275"/>
              <a:ext cx="232800" cy="232800"/>
              <a:chOff x="6385650" y="2571275"/>
              <a:chExt cx="232800" cy="232800"/>
            </a:xfrm>
          </p:grpSpPr>
          <p:sp>
            <p:nvSpPr>
              <p:cNvPr id="6339" name="Google Shape;6339;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0" name="Google Shape;6360;p51"/>
          <p:cNvGrpSpPr/>
          <p:nvPr/>
        </p:nvGrpSpPr>
        <p:grpSpPr>
          <a:xfrm rot="-2700000">
            <a:off x="7474704" y="1951395"/>
            <a:ext cx="389275" cy="370781"/>
            <a:chOff x="6141575" y="2318875"/>
            <a:chExt cx="720950" cy="686700"/>
          </a:xfrm>
        </p:grpSpPr>
        <p:sp>
          <p:nvSpPr>
            <p:cNvPr id="6361" name="Google Shape;6361;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2" name="Google Shape;6372;p51"/>
            <p:cNvGrpSpPr/>
            <p:nvPr/>
          </p:nvGrpSpPr>
          <p:grpSpPr>
            <a:xfrm>
              <a:off x="6385650" y="2571275"/>
              <a:ext cx="232800" cy="232800"/>
              <a:chOff x="6385650" y="2571275"/>
              <a:chExt cx="232800" cy="232800"/>
            </a:xfrm>
          </p:grpSpPr>
          <p:sp>
            <p:nvSpPr>
              <p:cNvPr id="6373" name="Google Shape;6373;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94" name="Google Shape;6394;p51"/>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9"/>
        <p:cNvGrpSpPr/>
        <p:nvPr/>
      </p:nvGrpSpPr>
      <p:grpSpPr>
        <a:xfrm>
          <a:off x="0" y="0"/>
          <a:ext cx="0" cy="0"/>
          <a:chOff x="0" y="0"/>
          <a:chExt cx="0" cy="0"/>
        </a:xfrm>
      </p:grpSpPr>
      <p:sp>
        <p:nvSpPr>
          <p:cNvPr id="690" name="Google Shape;690;p6"/>
          <p:cNvSpPr/>
          <p:nvPr/>
        </p:nvSpPr>
        <p:spPr>
          <a:xfrm>
            <a:off x="-546449" y="311049"/>
            <a:ext cx="1311956" cy="520946"/>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8336050" y="208950"/>
            <a:ext cx="1182872" cy="469608"/>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88986" y="44425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8336050" y="37217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593085" y="44440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473775" y="37232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28575"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BLANK_1_1">
    <p:spTree>
      <p:nvGrpSpPr>
        <p:cNvPr id="1" name="Shape 2142"/>
        <p:cNvGrpSpPr/>
        <p:nvPr/>
      </p:nvGrpSpPr>
      <p:grpSpPr>
        <a:xfrm>
          <a:off x="0" y="0"/>
          <a:ext cx="0" cy="0"/>
          <a:chOff x="0" y="0"/>
          <a:chExt cx="0" cy="0"/>
        </a:xfrm>
      </p:grpSpPr>
      <p:sp>
        <p:nvSpPr>
          <p:cNvPr id="2143" name="Google Shape;2143;p14">
            <a:hlinkClick r:id="" action="ppaction://noaction"/>
          </p:cNvPr>
          <p:cNvSpPr txBox="1">
            <a:spLocks noGrp="1"/>
          </p:cNvSpPr>
          <p:nvPr>
            <p:ph type="subTitle" idx="1"/>
          </p:nvPr>
        </p:nvSpPr>
        <p:spPr>
          <a:xfrm>
            <a:off x="1852875"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4" name="Google Shape;2144;p14">
            <a:hlinkClick r:id="" action="ppaction://noaction"/>
          </p:cNvPr>
          <p:cNvSpPr txBox="1">
            <a:spLocks noGrp="1"/>
          </p:cNvSpPr>
          <p:nvPr>
            <p:ph type="subTitle" idx="2"/>
          </p:nvPr>
        </p:nvSpPr>
        <p:spPr>
          <a:xfrm>
            <a:off x="1852875"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5" name="Google Shape;2145;p14">
            <a:hlinkClick r:id="" action="ppaction://noaction"/>
          </p:cNvPr>
          <p:cNvSpPr txBox="1">
            <a:spLocks noGrp="1"/>
          </p:cNvSpPr>
          <p:nvPr>
            <p:ph type="subTitle" idx="3"/>
          </p:nvPr>
        </p:nvSpPr>
        <p:spPr>
          <a:xfrm>
            <a:off x="5682880"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6" name="Google Shape;2146;p14">
            <a:hlinkClick r:id="" action="ppaction://noaction"/>
          </p:cNvPr>
          <p:cNvSpPr txBox="1">
            <a:spLocks noGrp="1"/>
          </p:cNvSpPr>
          <p:nvPr>
            <p:ph type="subTitle" idx="4"/>
          </p:nvPr>
        </p:nvSpPr>
        <p:spPr>
          <a:xfrm>
            <a:off x="5682871"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7" name="Google Shape;2147;p14">
            <a:hlinkClick r:id="" action="ppaction://noaction"/>
          </p:cNvPr>
          <p:cNvSpPr txBox="1">
            <a:spLocks noGrp="1"/>
          </p:cNvSpPr>
          <p:nvPr>
            <p:ph type="subTitle" idx="5"/>
          </p:nvPr>
        </p:nvSpPr>
        <p:spPr>
          <a:xfrm>
            <a:off x="1852875" y="2377812"/>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8" name="Google Shape;2148;p14"/>
          <p:cNvSpPr txBox="1">
            <a:spLocks noGrp="1"/>
          </p:cNvSpPr>
          <p:nvPr>
            <p:ph type="subTitle" idx="6"/>
          </p:nvPr>
        </p:nvSpPr>
        <p:spPr>
          <a:xfrm>
            <a:off x="1852875"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9" name="Google Shape;2149;p14">
            <a:hlinkClick r:id="" action="ppaction://noaction"/>
          </p:cNvPr>
          <p:cNvSpPr txBox="1">
            <a:spLocks noGrp="1"/>
          </p:cNvSpPr>
          <p:nvPr>
            <p:ph type="subTitle" idx="7"/>
          </p:nvPr>
        </p:nvSpPr>
        <p:spPr>
          <a:xfrm>
            <a:off x="5682880" y="2377811"/>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0" name="Google Shape;2150;p14">
            <a:hlinkClick r:id="" action="ppaction://noaction"/>
          </p:cNvPr>
          <p:cNvSpPr txBox="1">
            <a:spLocks noGrp="1"/>
          </p:cNvSpPr>
          <p:nvPr>
            <p:ph type="subTitle" idx="8"/>
          </p:nvPr>
        </p:nvSpPr>
        <p:spPr>
          <a:xfrm>
            <a:off x="5682871"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1" name="Google Shape;2151;p14">
            <a:hlinkClick r:id="" action="ppaction://noaction"/>
          </p:cNvPr>
          <p:cNvSpPr txBox="1">
            <a:spLocks noGrp="1"/>
          </p:cNvSpPr>
          <p:nvPr>
            <p:ph type="title" hasCustomPrompt="1"/>
          </p:nvPr>
        </p:nvSpPr>
        <p:spPr>
          <a:xfrm>
            <a:off x="1046275" y="1485275"/>
            <a:ext cx="6402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2" name="Google Shape;2152;p14">
            <a:hlinkClick r:id="" action="ppaction://noaction"/>
          </p:cNvPr>
          <p:cNvSpPr txBox="1">
            <a:spLocks noGrp="1"/>
          </p:cNvSpPr>
          <p:nvPr>
            <p:ph type="title" idx="9" hasCustomPrompt="1"/>
          </p:nvPr>
        </p:nvSpPr>
        <p:spPr>
          <a:xfrm>
            <a:off x="4875325" y="14831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3" name="Google Shape;2153;p14">
            <a:hlinkClick r:id="" action="ppaction://noaction"/>
          </p:cNvPr>
          <p:cNvSpPr txBox="1">
            <a:spLocks noGrp="1"/>
          </p:cNvSpPr>
          <p:nvPr>
            <p:ph type="title" idx="13" hasCustomPrompt="1"/>
          </p:nvPr>
        </p:nvSpPr>
        <p:spPr>
          <a:xfrm>
            <a:off x="104627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4" name="Google Shape;2154;p14">
            <a:hlinkClick r:id="" action="ppaction://noaction"/>
          </p:cNvPr>
          <p:cNvSpPr txBox="1">
            <a:spLocks noGrp="1"/>
          </p:cNvSpPr>
          <p:nvPr>
            <p:ph type="title" idx="14" hasCustomPrompt="1"/>
          </p:nvPr>
        </p:nvSpPr>
        <p:spPr>
          <a:xfrm>
            <a:off x="487532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5" name="Google Shape;2155;p14"/>
          <p:cNvSpPr txBox="1">
            <a:spLocks noGrp="1"/>
          </p:cNvSpPr>
          <p:nvPr>
            <p:ph type="subTitle" idx="15"/>
          </p:nvPr>
        </p:nvSpPr>
        <p:spPr>
          <a:xfrm>
            <a:off x="1852875"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6" name="Google Shape;2156;p14"/>
          <p:cNvSpPr txBox="1">
            <a:spLocks noGrp="1"/>
          </p:cNvSpPr>
          <p:nvPr>
            <p:ph type="subTitle" idx="16"/>
          </p:nvPr>
        </p:nvSpPr>
        <p:spPr>
          <a:xfrm>
            <a:off x="1852875"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7" name="Google Shape;2157;p14"/>
          <p:cNvSpPr txBox="1">
            <a:spLocks noGrp="1"/>
          </p:cNvSpPr>
          <p:nvPr>
            <p:ph type="subTitle" idx="17"/>
          </p:nvPr>
        </p:nvSpPr>
        <p:spPr>
          <a:xfrm>
            <a:off x="5682880"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8" name="Google Shape;2158;p14"/>
          <p:cNvSpPr txBox="1">
            <a:spLocks noGrp="1"/>
          </p:cNvSpPr>
          <p:nvPr>
            <p:ph type="subTitle" idx="18"/>
          </p:nvPr>
        </p:nvSpPr>
        <p:spPr>
          <a:xfrm>
            <a:off x="5682871"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9" name="Google Shape;2159;p14"/>
          <p:cNvSpPr txBox="1">
            <a:spLocks noGrp="1"/>
          </p:cNvSpPr>
          <p:nvPr>
            <p:ph type="title" idx="19" hasCustomPrompt="1"/>
          </p:nvPr>
        </p:nvSpPr>
        <p:spPr>
          <a:xfrm>
            <a:off x="104627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60" name="Google Shape;2160;p14"/>
          <p:cNvSpPr txBox="1">
            <a:spLocks noGrp="1"/>
          </p:cNvSpPr>
          <p:nvPr>
            <p:ph type="title" idx="20" hasCustomPrompt="1"/>
          </p:nvPr>
        </p:nvSpPr>
        <p:spPr>
          <a:xfrm>
            <a:off x="487532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2161" name="Google Shape;2161;p14"/>
          <p:cNvGrpSpPr/>
          <p:nvPr/>
        </p:nvGrpSpPr>
        <p:grpSpPr>
          <a:xfrm flipH="1">
            <a:off x="72529" y="1"/>
            <a:ext cx="585399" cy="2151106"/>
            <a:chOff x="5496850" y="1404419"/>
            <a:chExt cx="506050" cy="1859531"/>
          </a:xfrm>
        </p:grpSpPr>
        <p:sp>
          <p:nvSpPr>
            <p:cNvPr id="2162" name="Google Shape;2162;p14"/>
            <p:cNvSpPr/>
            <p:nvPr/>
          </p:nvSpPr>
          <p:spPr>
            <a:xfrm>
              <a:off x="5742422" y="1404419"/>
              <a:ext cx="14912" cy="1705573"/>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14"/>
          <p:cNvGrpSpPr/>
          <p:nvPr/>
        </p:nvGrpSpPr>
        <p:grpSpPr>
          <a:xfrm flipH="1">
            <a:off x="8486029" y="2"/>
            <a:ext cx="585399" cy="1856480"/>
            <a:chOff x="5496850" y="1659109"/>
            <a:chExt cx="506050" cy="1604841"/>
          </a:xfrm>
        </p:grpSpPr>
        <p:sp>
          <p:nvSpPr>
            <p:cNvPr id="2173" name="Google Shape;2173;p14"/>
            <p:cNvSpPr/>
            <p:nvPr/>
          </p:nvSpPr>
          <p:spPr>
            <a:xfrm>
              <a:off x="5742422" y="1659109"/>
              <a:ext cx="14912" cy="1450950"/>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3" name="Google Shape;2183;p14"/>
          <p:cNvSpPr/>
          <p:nvPr/>
        </p:nvSpPr>
        <p:spPr>
          <a:xfrm flipH="1">
            <a:off x="7261682"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4"/>
          <p:cNvSpPr/>
          <p:nvPr/>
        </p:nvSpPr>
        <p:spPr>
          <a:xfrm flipH="1">
            <a:off x="7861890"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4"/>
          <p:cNvSpPr/>
          <p:nvPr/>
        </p:nvSpPr>
        <p:spPr>
          <a:xfrm>
            <a:off x="7"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4"/>
          <p:cNvSpPr/>
          <p:nvPr/>
        </p:nvSpPr>
        <p:spPr>
          <a:xfrm>
            <a:off x="43"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4"/>
          <p:cNvSpPr/>
          <p:nvPr/>
        </p:nvSpPr>
        <p:spPr>
          <a:xfrm>
            <a:off x="1541926"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4"/>
          <p:cNvSpPr/>
          <p:nvPr/>
        </p:nvSpPr>
        <p:spPr>
          <a:xfrm>
            <a:off x="-587900" y="3318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4"/>
          <p:cNvSpPr/>
          <p:nvPr/>
        </p:nvSpPr>
        <p:spPr>
          <a:xfrm>
            <a:off x="7045851"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4"/>
          <p:cNvSpPr/>
          <p:nvPr/>
        </p:nvSpPr>
        <p:spPr>
          <a:xfrm>
            <a:off x="8584652" y="2547963"/>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4"/>
          <p:cNvSpPr txBox="1">
            <a:spLocks noGrp="1"/>
          </p:cNvSpPr>
          <p:nvPr>
            <p:ph type="title" idx="21"/>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2192"/>
        <p:cNvGrpSpPr/>
        <p:nvPr/>
      </p:nvGrpSpPr>
      <p:grpSpPr>
        <a:xfrm>
          <a:off x="0" y="0"/>
          <a:ext cx="0" cy="0"/>
          <a:chOff x="0" y="0"/>
          <a:chExt cx="0" cy="0"/>
        </a:xfrm>
      </p:grpSpPr>
      <p:sp>
        <p:nvSpPr>
          <p:cNvPr id="2193" name="Google Shape;2193;p15"/>
          <p:cNvSpPr/>
          <p:nvPr/>
        </p:nvSpPr>
        <p:spPr>
          <a:xfrm>
            <a:off x="1088238" y="1061900"/>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5"/>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5"/>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15"/>
          <p:cNvGrpSpPr/>
          <p:nvPr/>
        </p:nvGrpSpPr>
        <p:grpSpPr>
          <a:xfrm>
            <a:off x="803263" y="2429244"/>
            <a:ext cx="787869" cy="2013313"/>
            <a:chOff x="5496850" y="1970795"/>
            <a:chExt cx="506050" cy="1293155"/>
          </a:xfrm>
        </p:grpSpPr>
        <p:sp>
          <p:nvSpPr>
            <p:cNvPr id="2198" name="Google Shape;2198;p15"/>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15"/>
          <p:cNvGrpSpPr/>
          <p:nvPr/>
        </p:nvGrpSpPr>
        <p:grpSpPr>
          <a:xfrm flipH="1">
            <a:off x="149" y="1462071"/>
            <a:ext cx="2834855" cy="1695600"/>
            <a:chOff x="3731285" y="2446481"/>
            <a:chExt cx="1216415" cy="727569"/>
          </a:xfrm>
        </p:grpSpPr>
        <p:grpSp>
          <p:nvGrpSpPr>
            <p:cNvPr id="2209" name="Google Shape;2209;p15"/>
            <p:cNvGrpSpPr/>
            <p:nvPr/>
          </p:nvGrpSpPr>
          <p:grpSpPr>
            <a:xfrm>
              <a:off x="3773125" y="2504900"/>
              <a:ext cx="1174575" cy="669150"/>
              <a:chOff x="3773125" y="2504900"/>
              <a:chExt cx="1174575" cy="669150"/>
            </a:xfrm>
          </p:grpSpPr>
          <p:sp>
            <p:nvSpPr>
              <p:cNvPr id="2210" name="Google Shape;2210;p1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1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3" name="Google Shape;2223;p15"/>
          <p:cNvSpPr/>
          <p:nvPr/>
        </p:nvSpPr>
        <p:spPr>
          <a:xfrm>
            <a:off x="2502801" y="388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925200" y="932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553452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rot="10800000">
            <a:off x="8630075" y="17764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3392451" y="27048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txBox="1">
            <a:spLocks noGrp="1"/>
          </p:cNvSpPr>
          <p:nvPr>
            <p:ph type="title"/>
          </p:nvPr>
        </p:nvSpPr>
        <p:spPr>
          <a:xfrm>
            <a:off x="3392450" y="1061900"/>
            <a:ext cx="5029200" cy="2391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2229"/>
        <p:cNvGrpSpPr/>
        <p:nvPr/>
      </p:nvGrpSpPr>
      <p:grpSpPr>
        <a:xfrm>
          <a:off x="0" y="0"/>
          <a:ext cx="0" cy="0"/>
          <a:chOff x="0" y="0"/>
          <a:chExt cx="0" cy="0"/>
        </a:xfrm>
      </p:grpSpPr>
      <p:sp>
        <p:nvSpPr>
          <p:cNvPr id="2230" name="Google Shape;2230;p16"/>
          <p:cNvSpPr txBox="1">
            <a:spLocks noGrp="1"/>
          </p:cNvSpPr>
          <p:nvPr>
            <p:ph type="body" idx="1"/>
          </p:nvPr>
        </p:nvSpPr>
        <p:spPr>
          <a:xfrm>
            <a:off x="3740225" y="1965675"/>
            <a:ext cx="4706700" cy="1188300"/>
          </a:xfrm>
          <a:prstGeom prst="rect">
            <a:avLst/>
          </a:prstGeom>
        </p:spPr>
        <p:txBody>
          <a:bodyPr spcFirstLastPara="1" wrap="square" lIns="91425" tIns="91425" rIns="91425" bIns="91425" anchor="t" anchorCtr="0">
            <a:noAutofit/>
          </a:bodyPr>
          <a:lstStyle>
            <a:lvl1pPr marL="457200" lvl="0" indent="-228600" algn="r"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231" name="Google Shape;2231;p16"/>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16"/>
          <p:cNvGrpSpPr/>
          <p:nvPr/>
        </p:nvGrpSpPr>
        <p:grpSpPr>
          <a:xfrm>
            <a:off x="6781845" y="467526"/>
            <a:ext cx="2362156" cy="1412939"/>
            <a:chOff x="3731285" y="2446481"/>
            <a:chExt cx="1216415" cy="727569"/>
          </a:xfrm>
        </p:grpSpPr>
        <p:grpSp>
          <p:nvGrpSpPr>
            <p:cNvPr id="2233" name="Google Shape;2233;p16"/>
            <p:cNvGrpSpPr/>
            <p:nvPr/>
          </p:nvGrpSpPr>
          <p:grpSpPr>
            <a:xfrm>
              <a:off x="3773125" y="2504900"/>
              <a:ext cx="1174575" cy="669150"/>
              <a:chOff x="3773125" y="2504900"/>
              <a:chExt cx="1174575" cy="669150"/>
            </a:xfrm>
          </p:grpSpPr>
          <p:sp>
            <p:nvSpPr>
              <p:cNvPr id="2234" name="Google Shape;2234;p16"/>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6"/>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6"/>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6"/>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6"/>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6"/>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0" name="Google Shape;2240;p16"/>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6"/>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6"/>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6"/>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6"/>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16"/>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16"/>
          <p:cNvGrpSpPr/>
          <p:nvPr/>
        </p:nvGrpSpPr>
        <p:grpSpPr>
          <a:xfrm rot="-507681">
            <a:off x="6909914" y="4236304"/>
            <a:ext cx="506137" cy="482092"/>
            <a:chOff x="6141575" y="2318875"/>
            <a:chExt cx="720950" cy="686700"/>
          </a:xfrm>
        </p:grpSpPr>
        <p:sp>
          <p:nvSpPr>
            <p:cNvPr id="2250" name="Google Shape;2250;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16"/>
            <p:cNvGrpSpPr/>
            <p:nvPr/>
          </p:nvGrpSpPr>
          <p:grpSpPr>
            <a:xfrm>
              <a:off x="6385650" y="2571275"/>
              <a:ext cx="232800" cy="232800"/>
              <a:chOff x="6385650" y="2571275"/>
              <a:chExt cx="232800" cy="232800"/>
            </a:xfrm>
          </p:grpSpPr>
          <p:sp>
            <p:nvSpPr>
              <p:cNvPr id="2262" name="Google Shape;2262;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3" name="Google Shape;2283;p16"/>
          <p:cNvGrpSpPr/>
          <p:nvPr/>
        </p:nvGrpSpPr>
        <p:grpSpPr>
          <a:xfrm rot="1057331">
            <a:off x="5355829" y="893894"/>
            <a:ext cx="403413" cy="384249"/>
            <a:chOff x="6141575" y="2318875"/>
            <a:chExt cx="720950" cy="686700"/>
          </a:xfrm>
        </p:grpSpPr>
        <p:sp>
          <p:nvSpPr>
            <p:cNvPr id="2284" name="Google Shape;2284;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5" name="Google Shape;2295;p16"/>
            <p:cNvGrpSpPr/>
            <p:nvPr/>
          </p:nvGrpSpPr>
          <p:grpSpPr>
            <a:xfrm>
              <a:off x="6385650" y="2571275"/>
              <a:ext cx="232800" cy="232800"/>
              <a:chOff x="6385650" y="2571275"/>
              <a:chExt cx="232800" cy="232800"/>
            </a:xfrm>
          </p:grpSpPr>
          <p:sp>
            <p:nvSpPr>
              <p:cNvPr id="2296" name="Google Shape;2296;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2">
  <p:cSld name="CAPTION_ONLY_1_1">
    <p:spTree>
      <p:nvGrpSpPr>
        <p:cNvPr id="1" name="Shape 2317"/>
        <p:cNvGrpSpPr/>
        <p:nvPr/>
      </p:nvGrpSpPr>
      <p:grpSpPr>
        <a:xfrm>
          <a:off x="0" y="0"/>
          <a:ext cx="0" cy="0"/>
          <a:chOff x="0" y="0"/>
          <a:chExt cx="0" cy="0"/>
        </a:xfrm>
      </p:grpSpPr>
      <p:sp>
        <p:nvSpPr>
          <p:cNvPr id="2318" name="Google Shape;2318;p17"/>
          <p:cNvSpPr txBox="1">
            <a:spLocks noGrp="1"/>
          </p:cNvSpPr>
          <p:nvPr>
            <p:ph type="body" idx="1"/>
          </p:nvPr>
        </p:nvSpPr>
        <p:spPr>
          <a:xfrm>
            <a:off x="854225" y="2778150"/>
            <a:ext cx="4716000" cy="11862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319" name="Google Shape;2319;p17"/>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17"/>
          <p:cNvGrpSpPr/>
          <p:nvPr/>
        </p:nvGrpSpPr>
        <p:grpSpPr>
          <a:xfrm flipH="1">
            <a:off x="2713011" y="-7"/>
            <a:ext cx="942012" cy="1821897"/>
            <a:chOff x="5496850" y="2285225"/>
            <a:chExt cx="506050" cy="978725"/>
          </a:xfrm>
        </p:grpSpPr>
        <p:sp>
          <p:nvSpPr>
            <p:cNvPr id="2321" name="Google Shape;2321;p1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17"/>
          <p:cNvGrpSpPr/>
          <p:nvPr/>
        </p:nvGrpSpPr>
        <p:grpSpPr>
          <a:xfrm flipH="1">
            <a:off x="159830" y="-2"/>
            <a:ext cx="942012" cy="2407208"/>
            <a:chOff x="5496850" y="1970795"/>
            <a:chExt cx="506050" cy="1293155"/>
          </a:xfrm>
        </p:grpSpPr>
        <p:sp>
          <p:nvSpPr>
            <p:cNvPr id="2332" name="Google Shape;2332;p1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17"/>
          <p:cNvGrpSpPr/>
          <p:nvPr/>
        </p:nvGrpSpPr>
        <p:grpSpPr>
          <a:xfrm rot="-507681">
            <a:off x="3928664" y="1856516"/>
            <a:ext cx="506137" cy="482092"/>
            <a:chOff x="6141575" y="2318875"/>
            <a:chExt cx="720950" cy="686700"/>
          </a:xfrm>
        </p:grpSpPr>
        <p:sp>
          <p:nvSpPr>
            <p:cNvPr id="2343" name="Google Shape;2343;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17"/>
            <p:cNvGrpSpPr/>
            <p:nvPr/>
          </p:nvGrpSpPr>
          <p:grpSpPr>
            <a:xfrm>
              <a:off x="6385650" y="2571275"/>
              <a:ext cx="232800" cy="232800"/>
              <a:chOff x="6385650" y="2571275"/>
              <a:chExt cx="232800" cy="232800"/>
            </a:xfrm>
          </p:grpSpPr>
          <p:sp>
            <p:nvSpPr>
              <p:cNvPr id="2355" name="Google Shape;2355;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6" name="Google Shape;2376;p17"/>
          <p:cNvGrpSpPr/>
          <p:nvPr/>
        </p:nvGrpSpPr>
        <p:grpSpPr>
          <a:xfrm rot="1059101">
            <a:off x="1677279" y="1593065"/>
            <a:ext cx="460298" cy="438431"/>
            <a:chOff x="6141575" y="2318875"/>
            <a:chExt cx="720950" cy="686700"/>
          </a:xfrm>
        </p:grpSpPr>
        <p:sp>
          <p:nvSpPr>
            <p:cNvPr id="2377" name="Google Shape;2377;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17"/>
            <p:cNvGrpSpPr/>
            <p:nvPr/>
          </p:nvGrpSpPr>
          <p:grpSpPr>
            <a:xfrm>
              <a:off x="6385650" y="2571275"/>
              <a:ext cx="232800" cy="232800"/>
              <a:chOff x="6385650" y="2571275"/>
              <a:chExt cx="232800" cy="232800"/>
            </a:xfrm>
          </p:grpSpPr>
          <p:sp>
            <p:nvSpPr>
              <p:cNvPr id="2389" name="Google Shape;2389;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0" name="Google Shape;2410;p17"/>
          <p:cNvGrpSpPr/>
          <p:nvPr/>
        </p:nvGrpSpPr>
        <p:grpSpPr>
          <a:xfrm rot="-1376445">
            <a:off x="1995501" y="4415521"/>
            <a:ext cx="372332" cy="354707"/>
            <a:chOff x="6141575" y="2318875"/>
            <a:chExt cx="720950" cy="686700"/>
          </a:xfrm>
        </p:grpSpPr>
        <p:sp>
          <p:nvSpPr>
            <p:cNvPr id="2411" name="Google Shape;2411;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17"/>
            <p:cNvGrpSpPr/>
            <p:nvPr/>
          </p:nvGrpSpPr>
          <p:grpSpPr>
            <a:xfrm>
              <a:off x="6385650" y="2571275"/>
              <a:ext cx="232800" cy="232800"/>
              <a:chOff x="6385650" y="2571275"/>
              <a:chExt cx="232800" cy="232800"/>
            </a:xfrm>
          </p:grpSpPr>
          <p:sp>
            <p:nvSpPr>
              <p:cNvPr id="2423" name="Google Shape;2423;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444"/>
        <p:cNvGrpSpPr/>
        <p:nvPr/>
      </p:nvGrpSpPr>
      <p:grpSpPr>
        <a:xfrm>
          <a:off x="0" y="0"/>
          <a:ext cx="0" cy="0"/>
          <a:chOff x="0" y="0"/>
          <a:chExt cx="0" cy="0"/>
        </a:xfrm>
      </p:grpSpPr>
      <p:sp>
        <p:nvSpPr>
          <p:cNvPr id="2445" name="Google Shape;2445;p18"/>
          <p:cNvSpPr/>
          <p:nvPr/>
        </p:nvSpPr>
        <p:spPr>
          <a:xfrm>
            <a:off x="7577063" y="-563062"/>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18"/>
          <p:cNvGrpSpPr/>
          <p:nvPr/>
        </p:nvGrpSpPr>
        <p:grpSpPr>
          <a:xfrm flipH="1">
            <a:off x="-3" y="269821"/>
            <a:ext cx="2713579" cy="1623061"/>
            <a:chOff x="3731285" y="2446481"/>
            <a:chExt cx="1216415" cy="727569"/>
          </a:xfrm>
        </p:grpSpPr>
        <p:grpSp>
          <p:nvGrpSpPr>
            <p:cNvPr id="2447" name="Google Shape;2447;p18"/>
            <p:cNvGrpSpPr/>
            <p:nvPr/>
          </p:nvGrpSpPr>
          <p:grpSpPr>
            <a:xfrm>
              <a:off x="3773125" y="2504900"/>
              <a:ext cx="1174575" cy="669150"/>
              <a:chOff x="3773125" y="2504900"/>
              <a:chExt cx="1174575" cy="669150"/>
            </a:xfrm>
          </p:grpSpPr>
          <p:sp>
            <p:nvSpPr>
              <p:cNvPr id="2448" name="Google Shape;2448;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18"/>
          <p:cNvGrpSpPr/>
          <p:nvPr/>
        </p:nvGrpSpPr>
        <p:grpSpPr>
          <a:xfrm>
            <a:off x="6430422" y="3520446"/>
            <a:ext cx="2713579" cy="1623061"/>
            <a:chOff x="3731285" y="2446481"/>
            <a:chExt cx="1216415" cy="727569"/>
          </a:xfrm>
        </p:grpSpPr>
        <p:grpSp>
          <p:nvGrpSpPr>
            <p:cNvPr id="2462" name="Google Shape;2462;p18"/>
            <p:cNvGrpSpPr/>
            <p:nvPr/>
          </p:nvGrpSpPr>
          <p:grpSpPr>
            <a:xfrm>
              <a:off x="3773125" y="2504900"/>
              <a:ext cx="1174575" cy="669150"/>
              <a:chOff x="3773125" y="2504900"/>
              <a:chExt cx="1174575" cy="669150"/>
            </a:xfrm>
          </p:grpSpPr>
          <p:sp>
            <p:nvSpPr>
              <p:cNvPr id="2463" name="Google Shape;2463;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9" name="Google Shape;2469;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18"/>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4633326" y="2698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66800" y="2300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7891215" y="14371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rot="10800000">
            <a:off x="4111400"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18"/>
          <p:cNvGrpSpPr/>
          <p:nvPr/>
        </p:nvGrpSpPr>
        <p:grpSpPr>
          <a:xfrm rot="2293202">
            <a:off x="1394922" y="4090742"/>
            <a:ext cx="506089" cy="482046"/>
            <a:chOff x="6141575" y="2318875"/>
            <a:chExt cx="720950" cy="686700"/>
          </a:xfrm>
        </p:grpSpPr>
        <p:sp>
          <p:nvSpPr>
            <p:cNvPr id="2483" name="Google Shape;2483;p18"/>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18"/>
            <p:cNvGrpSpPr/>
            <p:nvPr/>
          </p:nvGrpSpPr>
          <p:grpSpPr>
            <a:xfrm>
              <a:off x="6385650" y="2571275"/>
              <a:ext cx="232800" cy="232800"/>
              <a:chOff x="6385650" y="2571275"/>
              <a:chExt cx="232800" cy="232800"/>
            </a:xfrm>
          </p:grpSpPr>
          <p:sp>
            <p:nvSpPr>
              <p:cNvPr id="2495" name="Google Shape;2495;p18"/>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16" name="Google Shape;2516;p18"/>
          <p:cNvSpPr txBox="1">
            <a:spLocks noGrp="1"/>
          </p:cNvSpPr>
          <p:nvPr>
            <p:ph type="title" hasCustomPrompt="1"/>
          </p:nvPr>
        </p:nvSpPr>
        <p:spPr>
          <a:xfrm>
            <a:off x="713400" y="1725875"/>
            <a:ext cx="7717500" cy="156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517" name="Google Shape;2517;p18"/>
          <p:cNvSpPr txBox="1">
            <a:spLocks noGrp="1"/>
          </p:cNvSpPr>
          <p:nvPr>
            <p:ph type="body" idx="1"/>
          </p:nvPr>
        </p:nvSpPr>
        <p:spPr>
          <a:xfrm>
            <a:off x="713225" y="3012375"/>
            <a:ext cx="7717500" cy="3609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800"/>
            </a:lvl1pPr>
            <a:lvl2pPr marL="914400" lvl="1" indent="-342900" algn="ctr" rtl="0">
              <a:spcBef>
                <a:spcPts val="0"/>
              </a:spcBef>
              <a:spcAft>
                <a:spcPts val="0"/>
              </a:spcAft>
              <a:buSzPts val="1800"/>
              <a:buChar char="○"/>
              <a:defRPr sz="1800"/>
            </a:lvl2pPr>
            <a:lvl3pPr marL="1371600" lvl="2" indent="-342900" algn="ctr" rtl="0">
              <a:spcBef>
                <a:spcPts val="0"/>
              </a:spcBef>
              <a:spcAft>
                <a:spcPts val="0"/>
              </a:spcAft>
              <a:buSzPts val="1800"/>
              <a:buChar char="■"/>
              <a:defRPr sz="1800"/>
            </a:lvl3pPr>
            <a:lvl4pPr marL="1828800" lvl="3" indent="-342900" algn="ctr" rtl="0">
              <a:spcBef>
                <a:spcPts val="0"/>
              </a:spcBef>
              <a:spcAft>
                <a:spcPts val="0"/>
              </a:spcAft>
              <a:buSzPts val="1800"/>
              <a:buChar char="●"/>
              <a:defRPr sz="1800"/>
            </a:lvl4pPr>
            <a:lvl5pPr marL="2286000" lvl="4" indent="-342900" algn="ctr" rtl="0">
              <a:spcBef>
                <a:spcPts val="0"/>
              </a:spcBef>
              <a:spcAft>
                <a:spcPts val="0"/>
              </a:spcAft>
              <a:buSzPts val="1800"/>
              <a:buChar char="○"/>
              <a:defRPr sz="1800"/>
            </a:lvl5pPr>
            <a:lvl6pPr marL="2743200" lvl="5" indent="-342900" algn="ctr" rtl="0">
              <a:spcBef>
                <a:spcPts val="0"/>
              </a:spcBef>
              <a:spcAft>
                <a:spcPts val="0"/>
              </a:spcAft>
              <a:buSzPts val="1800"/>
              <a:buChar char="■"/>
              <a:defRPr sz="1800"/>
            </a:lvl6pPr>
            <a:lvl7pPr marL="3200400" lvl="6" indent="-342900" algn="ctr" rtl="0">
              <a:spcBef>
                <a:spcPts val="0"/>
              </a:spcBef>
              <a:spcAft>
                <a:spcPts val="0"/>
              </a:spcAft>
              <a:buSzPts val="1800"/>
              <a:buChar char="●"/>
              <a:defRPr sz="1800"/>
            </a:lvl7pPr>
            <a:lvl8pPr marL="3657600" lvl="7" indent="-342900" algn="ctr" rtl="0">
              <a:spcBef>
                <a:spcPts val="0"/>
              </a:spcBef>
              <a:spcAft>
                <a:spcPts val="0"/>
              </a:spcAft>
              <a:buSzPts val="1800"/>
              <a:buChar char="○"/>
              <a:defRPr sz="1800"/>
            </a:lvl8pPr>
            <a:lvl9pPr marL="4114800" lvl="8" indent="-342900" algn="ctr" rtl="0">
              <a:spcBef>
                <a:spcPts val="0"/>
              </a:spcBef>
              <a:spcAft>
                <a:spcPts val="0"/>
              </a:spcAft>
              <a:buSzPts val="1800"/>
              <a:buChar char="■"/>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8_1">
    <p:spTree>
      <p:nvGrpSpPr>
        <p:cNvPr id="1" name="Shape 2728"/>
        <p:cNvGrpSpPr/>
        <p:nvPr/>
      </p:nvGrpSpPr>
      <p:grpSpPr>
        <a:xfrm>
          <a:off x="0" y="0"/>
          <a:ext cx="0" cy="0"/>
          <a:chOff x="0" y="0"/>
          <a:chExt cx="0" cy="0"/>
        </a:xfrm>
      </p:grpSpPr>
      <p:sp>
        <p:nvSpPr>
          <p:cNvPr id="2729" name="Google Shape;2729;p20"/>
          <p:cNvSpPr txBox="1">
            <a:spLocks noGrp="1"/>
          </p:cNvSpPr>
          <p:nvPr>
            <p:ph type="title"/>
          </p:nvPr>
        </p:nvSpPr>
        <p:spPr>
          <a:xfrm>
            <a:off x="4252525" y="3149687"/>
            <a:ext cx="4169100" cy="513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6"/>
              </a:buClr>
              <a:buSzPts val="1800"/>
              <a:buNone/>
              <a:defRPr sz="22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2730" name="Google Shape;2730;p20"/>
          <p:cNvSpPr txBox="1">
            <a:spLocks noGrp="1"/>
          </p:cNvSpPr>
          <p:nvPr>
            <p:ph type="subTitle" idx="1"/>
          </p:nvPr>
        </p:nvSpPr>
        <p:spPr>
          <a:xfrm>
            <a:off x="4252525" y="1559963"/>
            <a:ext cx="4169100" cy="15897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1" name="Google Shape;2731;p20"/>
          <p:cNvSpPr/>
          <p:nvPr/>
        </p:nvSpPr>
        <p:spPr>
          <a:xfrm flipH="1">
            <a:off x="3" y="3216987"/>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2" name="Google Shape;2732;p20"/>
          <p:cNvGrpSpPr/>
          <p:nvPr/>
        </p:nvGrpSpPr>
        <p:grpSpPr>
          <a:xfrm rot="2293890">
            <a:off x="1005798" y="2509675"/>
            <a:ext cx="506077" cy="482035"/>
            <a:chOff x="6141575" y="2318875"/>
            <a:chExt cx="720950" cy="686700"/>
          </a:xfrm>
        </p:grpSpPr>
        <p:sp>
          <p:nvSpPr>
            <p:cNvPr id="2733" name="Google Shape;2733;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4" name="Google Shape;2744;p20"/>
            <p:cNvGrpSpPr/>
            <p:nvPr/>
          </p:nvGrpSpPr>
          <p:grpSpPr>
            <a:xfrm>
              <a:off x="6385650" y="2571275"/>
              <a:ext cx="232800" cy="232800"/>
              <a:chOff x="6385650" y="2571275"/>
              <a:chExt cx="232800" cy="232800"/>
            </a:xfrm>
          </p:grpSpPr>
          <p:sp>
            <p:nvSpPr>
              <p:cNvPr id="2745" name="Google Shape;2745;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6" name="Google Shape;2766;p20"/>
          <p:cNvGrpSpPr/>
          <p:nvPr/>
        </p:nvGrpSpPr>
        <p:grpSpPr>
          <a:xfrm rot="-3054559">
            <a:off x="3701546" y="444520"/>
            <a:ext cx="506054" cy="482013"/>
            <a:chOff x="6141575" y="2318875"/>
            <a:chExt cx="720950" cy="686700"/>
          </a:xfrm>
        </p:grpSpPr>
        <p:sp>
          <p:nvSpPr>
            <p:cNvPr id="2767" name="Google Shape;2767;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8" name="Google Shape;2778;p20"/>
            <p:cNvGrpSpPr/>
            <p:nvPr/>
          </p:nvGrpSpPr>
          <p:grpSpPr>
            <a:xfrm>
              <a:off x="6385650" y="2571275"/>
              <a:ext cx="232800" cy="232800"/>
              <a:chOff x="6385650" y="2571275"/>
              <a:chExt cx="232800" cy="232800"/>
            </a:xfrm>
          </p:grpSpPr>
          <p:sp>
            <p:nvSpPr>
              <p:cNvPr id="2779" name="Google Shape;2779;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0" name="Google Shape;2800;p20"/>
          <p:cNvSpPr/>
          <p:nvPr/>
        </p:nvSpPr>
        <p:spPr>
          <a:xfrm>
            <a:off x="4509" y="4187994"/>
            <a:ext cx="9144004" cy="955512"/>
          </a:xfrm>
          <a:custGeom>
            <a:avLst/>
            <a:gdLst/>
            <a:ahLst/>
            <a:cxnLst/>
            <a:rect l="l" t="t" r="r" b="b"/>
            <a:pathLst>
              <a:path w="98109" h="10252" extrusionOk="0">
                <a:moveTo>
                  <a:pt x="98108" y="0"/>
                </a:moveTo>
                <a:cubicBezTo>
                  <a:pt x="91977" y="0"/>
                  <a:pt x="91977" y="2322"/>
                  <a:pt x="85845" y="2322"/>
                </a:cubicBezTo>
                <a:cubicBezTo>
                  <a:pt x="79713" y="2322"/>
                  <a:pt x="79713" y="0"/>
                  <a:pt x="73581" y="0"/>
                </a:cubicBezTo>
                <a:cubicBezTo>
                  <a:pt x="67450" y="0"/>
                  <a:pt x="67450" y="2322"/>
                  <a:pt x="61318" y="2322"/>
                </a:cubicBezTo>
                <a:cubicBezTo>
                  <a:pt x="55186" y="2322"/>
                  <a:pt x="55186" y="0"/>
                  <a:pt x="49055" y="0"/>
                </a:cubicBezTo>
                <a:cubicBezTo>
                  <a:pt x="42923" y="0"/>
                  <a:pt x="42923" y="2322"/>
                  <a:pt x="36791" y="2322"/>
                </a:cubicBezTo>
                <a:cubicBezTo>
                  <a:pt x="30659" y="2322"/>
                  <a:pt x="30659" y="0"/>
                  <a:pt x="24528" y="0"/>
                </a:cubicBezTo>
                <a:cubicBezTo>
                  <a:pt x="18396" y="0"/>
                  <a:pt x="18396" y="2322"/>
                  <a:pt x="12264" y="2322"/>
                </a:cubicBezTo>
                <a:cubicBezTo>
                  <a:pt x="6133" y="2322"/>
                  <a:pt x="6133" y="0"/>
                  <a:pt x="1" y="0"/>
                </a:cubicBezTo>
                <a:lnTo>
                  <a:pt x="1" y="10252"/>
                </a:lnTo>
                <a:lnTo>
                  <a:pt x="98108" y="10252"/>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1" name="Google Shape;2801;p20"/>
          <p:cNvGrpSpPr/>
          <p:nvPr/>
        </p:nvGrpSpPr>
        <p:grpSpPr>
          <a:xfrm>
            <a:off x="1032381" y="-7"/>
            <a:ext cx="942012" cy="1821897"/>
            <a:chOff x="5496850" y="2285225"/>
            <a:chExt cx="506050" cy="978725"/>
          </a:xfrm>
        </p:grpSpPr>
        <p:sp>
          <p:nvSpPr>
            <p:cNvPr id="2802" name="Google Shape;2802;p2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20"/>
          <p:cNvGrpSpPr/>
          <p:nvPr/>
        </p:nvGrpSpPr>
        <p:grpSpPr>
          <a:xfrm>
            <a:off x="2396186" y="4"/>
            <a:ext cx="1211787" cy="3096589"/>
            <a:chOff x="5496850" y="1970795"/>
            <a:chExt cx="506050" cy="1293155"/>
          </a:xfrm>
        </p:grpSpPr>
        <p:sp>
          <p:nvSpPr>
            <p:cNvPr id="2813" name="Google Shape;2813;p2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20"/>
          <p:cNvSpPr/>
          <p:nvPr/>
        </p:nvSpPr>
        <p:spPr>
          <a:xfrm>
            <a:off x="6191900" y="457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377035" y="4576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292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1pPr>
            <a:lvl2pPr marL="914400" lvl="1"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2pPr>
            <a:lvl3pPr marL="1371600" lvl="2"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3pPr>
            <a:lvl4pPr marL="1828800" lvl="3"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4pPr>
            <a:lvl5pPr marL="2286000" lvl="4"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5pPr>
            <a:lvl6pPr marL="2743200" lvl="5"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6pPr>
            <a:lvl7pPr marL="3200400" lvl="6"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7pPr>
            <a:lvl8pPr marL="3657600" lvl="7"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8pPr>
            <a:lvl9pPr marL="4114800" lvl="8"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0" r:id="rId4"/>
    <p:sldLayoutId id="2147483661" r:id="rId5"/>
    <p:sldLayoutId id="2147483662" r:id="rId6"/>
    <p:sldLayoutId id="2147483663" r:id="rId7"/>
    <p:sldLayoutId id="2147483664" r:id="rId8"/>
    <p:sldLayoutId id="2147483666" r:id="rId9"/>
    <p:sldLayoutId id="2147483668" r:id="rId10"/>
    <p:sldLayoutId id="2147483670" r:id="rId11"/>
    <p:sldLayoutId id="2147483671" r:id="rId12"/>
    <p:sldLayoutId id="2147483673" r:id="rId13"/>
    <p:sldLayoutId id="2147483675" r:id="rId14"/>
    <p:sldLayoutId id="2147483676" r:id="rId15"/>
    <p:sldLayoutId id="2147483678" r:id="rId16"/>
    <p:sldLayoutId id="2147483679" r:id="rId17"/>
    <p:sldLayoutId id="2147483682" r:id="rId18"/>
    <p:sldLayoutId id="2147483683" r:id="rId19"/>
    <p:sldLayoutId id="2147483684" r:id="rId20"/>
    <p:sldLayoutId id="2147483688" r:id="rId21"/>
    <p:sldLayoutId id="2147483689" r:id="rId22"/>
    <p:sldLayoutId id="2147483690" r:id="rId23"/>
    <p:sldLayoutId id="2147483693" r:id="rId24"/>
    <p:sldLayoutId id="2147483694" r:id="rId25"/>
    <p:sldLayoutId id="2147483695" r:id="rId26"/>
    <p:sldLayoutId id="2147483696" r:id="rId27"/>
    <p:sldLayoutId id="214748369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audio" Target="../media/media2.m4a"/><Relationship Id="rId7" Type="http://schemas.openxmlformats.org/officeDocument/2006/relationships/image" Target="../media/image4.jp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3.jpg"/><Relationship Id="rId5" Type="http://schemas.openxmlformats.org/officeDocument/2006/relationships/notesSlide" Target="../notesSlides/notesSlide2.xml"/><Relationship Id="rId4" Type="http://schemas.openxmlformats.org/officeDocument/2006/relationships/slideLayout" Target="../slideLayouts/slideLayout3.xm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slide" Target="slide3.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slide" Target="slide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08"/>
        <p:cNvGrpSpPr/>
        <p:nvPr/>
      </p:nvGrpSpPr>
      <p:grpSpPr>
        <a:xfrm>
          <a:off x="0" y="0"/>
          <a:ext cx="0" cy="0"/>
          <a:chOff x="0" y="0"/>
          <a:chExt cx="0" cy="0"/>
        </a:xfrm>
      </p:grpSpPr>
      <p:sp>
        <p:nvSpPr>
          <p:cNvPr id="3" name="TextBox 2">
            <a:extLst>
              <a:ext uri="{FF2B5EF4-FFF2-40B4-BE49-F238E27FC236}">
                <a16:creationId xmlns:a16="http://schemas.microsoft.com/office/drawing/2014/main" id="{66E8390F-48F1-89CB-2CF7-4B9EE072F0E6}"/>
              </a:ext>
            </a:extLst>
          </p:cNvPr>
          <p:cNvSpPr txBox="1"/>
          <p:nvPr/>
        </p:nvSpPr>
        <p:spPr>
          <a:xfrm>
            <a:off x="2306053" y="1622775"/>
            <a:ext cx="1552073"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THE</a:t>
            </a:r>
            <a:endParaRPr lang="en-US" sz="6000" b="1" dirty="0">
              <a:solidFill>
                <a:schemeClr val="tx1"/>
              </a:solidFill>
              <a:latin typeface="Baloo 2" pitchFamily="2" charset="0"/>
              <a:cs typeface="Baloo 2" pitchFamily="2" charset="0"/>
            </a:endParaRPr>
          </a:p>
        </p:txBody>
      </p:sp>
      <p:sp>
        <p:nvSpPr>
          <p:cNvPr id="4" name="TextBox 3">
            <a:extLst>
              <a:ext uri="{FF2B5EF4-FFF2-40B4-BE49-F238E27FC236}">
                <a16:creationId xmlns:a16="http://schemas.microsoft.com/office/drawing/2014/main" id="{77AB642A-C74C-54D9-8EA3-1CC67D11B940}"/>
              </a:ext>
            </a:extLst>
          </p:cNvPr>
          <p:cNvSpPr txBox="1"/>
          <p:nvPr/>
        </p:nvSpPr>
        <p:spPr>
          <a:xfrm>
            <a:off x="3765884" y="1606245"/>
            <a:ext cx="3232485"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KOREAN</a:t>
            </a:r>
            <a:endParaRPr lang="en-US" sz="6000" b="1" dirty="0">
              <a:solidFill>
                <a:schemeClr val="tx1"/>
              </a:solidFill>
              <a:latin typeface="Baloo 2" pitchFamily="2" charset="0"/>
              <a:cs typeface="Baloo 2" pitchFamily="2" charset="0"/>
            </a:endParaRPr>
          </a:p>
        </p:txBody>
      </p:sp>
      <p:sp>
        <p:nvSpPr>
          <p:cNvPr id="5" name="TextBox 4">
            <a:extLst>
              <a:ext uri="{FF2B5EF4-FFF2-40B4-BE49-F238E27FC236}">
                <a16:creationId xmlns:a16="http://schemas.microsoft.com/office/drawing/2014/main" id="{E563EC66-9DC4-5E0C-6DAD-36419F0CE516}"/>
              </a:ext>
            </a:extLst>
          </p:cNvPr>
          <p:cNvSpPr txBox="1"/>
          <p:nvPr/>
        </p:nvSpPr>
        <p:spPr>
          <a:xfrm>
            <a:off x="2679032" y="2544434"/>
            <a:ext cx="3946358"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ALPHABET</a:t>
            </a:r>
            <a:endParaRPr lang="en-US" sz="6000" b="1" dirty="0">
              <a:solidFill>
                <a:schemeClr val="tx1"/>
              </a:solidFill>
              <a:latin typeface="Baloo 2" pitchFamily="2" charset="0"/>
              <a:cs typeface="Baloo 2" pitchFamily="2" charset="0"/>
            </a:endParaRPr>
          </a:p>
        </p:txBody>
      </p:sp>
      <p:pic>
        <p:nvPicPr>
          <p:cNvPr id="10" name="Audio 9">
            <a:hlinkClick r:id="" action="ppaction://media"/>
            <a:extLst>
              <a:ext uri="{FF2B5EF4-FFF2-40B4-BE49-F238E27FC236}">
                <a16:creationId xmlns:a16="http://schemas.microsoft.com/office/drawing/2014/main" id="{E7DC9956-F775-053D-F03B-AAAA299745B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183961" t="-81922" r="-183961" b="-81922"/>
          <a:stretch>
            <a:fillRect/>
          </a:stretch>
        </p:blipFill>
        <p:spPr>
          <a:xfrm>
            <a:off x="6860763" y="3857625"/>
            <a:ext cx="2280474" cy="1285875"/>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64"/>
    </mc:Choice>
    <mc:Fallback>
      <p:transition spd="slow" advTm="7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2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4" fill="hold" grpId="0" nodeType="withEffect">
                                  <p:stCondLst>
                                    <p:cond delay="5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1" fill="hold" display="0">
                  <p:stCondLst>
                    <p:cond delay="indefinite"/>
                  </p:stCondLst>
                  <p:endCondLst>
                    <p:cond evt="onStopAudio" delay="0">
                      <p:tgtEl>
                        <p:sldTgt/>
                      </p:tgtEl>
                    </p:cond>
                  </p:endCondLst>
                </p:cTn>
                <p:tgtEl>
                  <p:spTgt spid="10"/>
                </p:tgtEl>
              </p:cMediaNode>
            </p:audio>
          </p:childTnLst>
        </p:cTn>
      </p:par>
    </p:tnLst>
    <p:bldLst>
      <p:bldP spid="3" grpId="0"/>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13" name="Rectangle 12">
            <a:extLst>
              <a:ext uri="{FF2B5EF4-FFF2-40B4-BE49-F238E27FC236}">
                <a16:creationId xmlns:a16="http://schemas.microsoft.com/office/drawing/2014/main" id="{47BF9C7F-CDDA-6C05-A348-14C6D6FE3E12}"/>
              </a:ext>
            </a:extLst>
          </p:cNvPr>
          <p:cNvSpPr/>
          <p:nvPr/>
        </p:nvSpPr>
        <p:spPr>
          <a:xfrm>
            <a:off x="711463" y="3697159"/>
            <a:ext cx="4653686" cy="493721"/>
          </a:xfrm>
          <a:prstGeom prst="rect">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BRIEF HISTORY</a:t>
            </a:r>
            <a:endParaRPr dirty="0"/>
          </a:p>
        </p:txBody>
      </p:sp>
      <p:sp>
        <p:nvSpPr>
          <p:cNvPr id="7057" name="Google Shape;7057;p82"/>
          <p:cNvSpPr txBox="1"/>
          <p:nvPr/>
        </p:nvSpPr>
        <p:spPr>
          <a:xfrm>
            <a:off x="2219579" y="3699566"/>
            <a:ext cx="1212000"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Barlow"/>
                <a:ea typeface="Barlow"/>
                <a:cs typeface="Barlow"/>
                <a:sym typeface="Barlow"/>
              </a:rPr>
              <a:t>Hanja</a:t>
            </a:r>
            <a:endParaRPr sz="2000" b="1" dirty="0">
              <a:solidFill>
                <a:schemeClr val="lt1"/>
              </a:solidFill>
              <a:latin typeface="Barlow"/>
              <a:ea typeface="Barlow"/>
              <a:cs typeface="Barlow"/>
              <a:sym typeface="Barlow"/>
            </a:endParaRPr>
          </a:p>
        </p:txBody>
      </p:sp>
      <p:sp>
        <p:nvSpPr>
          <p:cNvPr id="7059" name="Google Shape;7059;p82"/>
          <p:cNvSpPr txBox="1"/>
          <p:nvPr/>
        </p:nvSpPr>
        <p:spPr>
          <a:xfrm>
            <a:off x="4747509" y="3078705"/>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1443 CE</a:t>
            </a:r>
            <a:endParaRPr sz="2000" b="1" dirty="0">
              <a:solidFill>
                <a:schemeClr val="accent6">
                  <a:lumMod val="50000"/>
                </a:schemeClr>
              </a:solidFill>
              <a:latin typeface="Barlow"/>
              <a:ea typeface="Barlow"/>
              <a:cs typeface="Barlow"/>
              <a:sym typeface="Barlow"/>
            </a:endParaRPr>
          </a:p>
        </p:txBody>
      </p:sp>
      <p:sp>
        <p:nvSpPr>
          <p:cNvPr id="7065" name="Google Shape;7065;p82"/>
          <p:cNvSpPr/>
          <p:nvPr/>
        </p:nvSpPr>
        <p:spPr>
          <a:xfrm>
            <a:off x="5365149" y="3697159"/>
            <a:ext cx="2957694" cy="493721"/>
          </a:xfrm>
          <a:custGeom>
            <a:avLst/>
            <a:gdLst>
              <a:gd name="connsiteX0" fmla="*/ 0 w 3255870"/>
              <a:gd name="connsiteY0" fmla="*/ 80952 h 485700"/>
              <a:gd name="connsiteX1" fmla="*/ 80952 w 3255870"/>
              <a:gd name="connsiteY1" fmla="*/ 0 h 485700"/>
              <a:gd name="connsiteX2" fmla="*/ 3174918 w 3255870"/>
              <a:gd name="connsiteY2" fmla="*/ 0 h 485700"/>
              <a:gd name="connsiteX3" fmla="*/ 3255870 w 3255870"/>
              <a:gd name="connsiteY3" fmla="*/ 80952 h 485700"/>
              <a:gd name="connsiteX4" fmla="*/ 3255870 w 3255870"/>
              <a:gd name="connsiteY4" fmla="*/ 404748 h 485700"/>
              <a:gd name="connsiteX5" fmla="*/ 3174918 w 3255870"/>
              <a:gd name="connsiteY5" fmla="*/ 485700 h 485700"/>
              <a:gd name="connsiteX6" fmla="*/ 80952 w 3255870"/>
              <a:gd name="connsiteY6" fmla="*/ 485700 h 485700"/>
              <a:gd name="connsiteX7" fmla="*/ 0 w 3255870"/>
              <a:gd name="connsiteY7" fmla="*/ 404748 h 485700"/>
              <a:gd name="connsiteX8" fmla="*/ 0 w 3255870"/>
              <a:gd name="connsiteY8" fmla="*/ 80952 h 485700"/>
              <a:gd name="connsiteX0" fmla="*/ 45423 w 3301293"/>
              <a:gd name="connsiteY0" fmla="*/ 80952 h 485700"/>
              <a:gd name="connsiteX1" fmla="*/ 14081 w 3301293"/>
              <a:gd name="connsiteY1" fmla="*/ 8021 h 485700"/>
              <a:gd name="connsiteX2" fmla="*/ 3220341 w 3301293"/>
              <a:gd name="connsiteY2" fmla="*/ 0 h 485700"/>
              <a:gd name="connsiteX3" fmla="*/ 3301293 w 3301293"/>
              <a:gd name="connsiteY3" fmla="*/ 80952 h 485700"/>
              <a:gd name="connsiteX4" fmla="*/ 3301293 w 3301293"/>
              <a:gd name="connsiteY4" fmla="*/ 404748 h 485700"/>
              <a:gd name="connsiteX5" fmla="*/ 3220341 w 3301293"/>
              <a:gd name="connsiteY5" fmla="*/ 485700 h 485700"/>
              <a:gd name="connsiteX6" fmla="*/ 126375 w 3301293"/>
              <a:gd name="connsiteY6" fmla="*/ 485700 h 485700"/>
              <a:gd name="connsiteX7" fmla="*/ 45423 w 3301293"/>
              <a:gd name="connsiteY7" fmla="*/ 404748 h 485700"/>
              <a:gd name="connsiteX8" fmla="*/ 45423 w 3301293"/>
              <a:gd name="connsiteY8" fmla="*/ 80952 h 485700"/>
              <a:gd name="connsiteX0" fmla="*/ 31856 w 3287726"/>
              <a:gd name="connsiteY0" fmla="*/ 80952 h 485700"/>
              <a:gd name="connsiteX1" fmla="*/ 16556 w 3287726"/>
              <a:gd name="connsiteY1" fmla="*/ 8021 h 485700"/>
              <a:gd name="connsiteX2" fmla="*/ 3206774 w 3287726"/>
              <a:gd name="connsiteY2" fmla="*/ 0 h 485700"/>
              <a:gd name="connsiteX3" fmla="*/ 3287726 w 3287726"/>
              <a:gd name="connsiteY3" fmla="*/ 80952 h 485700"/>
              <a:gd name="connsiteX4" fmla="*/ 3287726 w 3287726"/>
              <a:gd name="connsiteY4" fmla="*/ 404748 h 485700"/>
              <a:gd name="connsiteX5" fmla="*/ 3206774 w 3287726"/>
              <a:gd name="connsiteY5" fmla="*/ 485700 h 485700"/>
              <a:gd name="connsiteX6" fmla="*/ 112808 w 3287726"/>
              <a:gd name="connsiteY6" fmla="*/ 485700 h 485700"/>
              <a:gd name="connsiteX7" fmla="*/ 31856 w 3287726"/>
              <a:gd name="connsiteY7" fmla="*/ 404748 h 485700"/>
              <a:gd name="connsiteX8" fmla="*/ 31856 w 3287726"/>
              <a:gd name="connsiteY8" fmla="*/ 80952 h 485700"/>
              <a:gd name="connsiteX0" fmla="*/ 84 w 3255954"/>
              <a:gd name="connsiteY0" fmla="*/ 80952 h 485700"/>
              <a:gd name="connsiteX1" fmla="*/ 40932 w 3255954"/>
              <a:gd name="connsiteY1" fmla="*/ 8021 h 485700"/>
              <a:gd name="connsiteX2" fmla="*/ 3175002 w 3255954"/>
              <a:gd name="connsiteY2" fmla="*/ 0 h 485700"/>
              <a:gd name="connsiteX3" fmla="*/ 3255954 w 3255954"/>
              <a:gd name="connsiteY3" fmla="*/ 80952 h 485700"/>
              <a:gd name="connsiteX4" fmla="*/ 3255954 w 3255954"/>
              <a:gd name="connsiteY4" fmla="*/ 404748 h 485700"/>
              <a:gd name="connsiteX5" fmla="*/ 3175002 w 3255954"/>
              <a:gd name="connsiteY5" fmla="*/ 485700 h 485700"/>
              <a:gd name="connsiteX6" fmla="*/ 81036 w 3255954"/>
              <a:gd name="connsiteY6" fmla="*/ 485700 h 485700"/>
              <a:gd name="connsiteX7" fmla="*/ 84 w 3255954"/>
              <a:gd name="connsiteY7" fmla="*/ 404748 h 485700"/>
              <a:gd name="connsiteX8" fmla="*/ 84 w 3255954"/>
              <a:gd name="connsiteY8" fmla="*/ 80952 h 485700"/>
              <a:gd name="connsiteX0" fmla="*/ 25422 w 3281292"/>
              <a:gd name="connsiteY0" fmla="*/ 80952 h 485700"/>
              <a:gd name="connsiteX1" fmla="*/ 18144 w 3281292"/>
              <a:gd name="connsiteY1" fmla="*/ 8021 h 485700"/>
              <a:gd name="connsiteX2" fmla="*/ 3200340 w 3281292"/>
              <a:gd name="connsiteY2" fmla="*/ 0 h 485700"/>
              <a:gd name="connsiteX3" fmla="*/ 3281292 w 3281292"/>
              <a:gd name="connsiteY3" fmla="*/ 80952 h 485700"/>
              <a:gd name="connsiteX4" fmla="*/ 3281292 w 3281292"/>
              <a:gd name="connsiteY4" fmla="*/ 404748 h 485700"/>
              <a:gd name="connsiteX5" fmla="*/ 3200340 w 3281292"/>
              <a:gd name="connsiteY5" fmla="*/ 485700 h 485700"/>
              <a:gd name="connsiteX6" fmla="*/ 106374 w 3281292"/>
              <a:gd name="connsiteY6" fmla="*/ 485700 h 485700"/>
              <a:gd name="connsiteX7" fmla="*/ 25422 w 3281292"/>
              <a:gd name="connsiteY7" fmla="*/ 404748 h 485700"/>
              <a:gd name="connsiteX8" fmla="*/ 25422 w 3281292"/>
              <a:gd name="connsiteY8" fmla="*/ 80952 h 485700"/>
              <a:gd name="connsiteX0" fmla="*/ 25422 w 3281292"/>
              <a:gd name="connsiteY0" fmla="*/ 80952 h 485700"/>
              <a:gd name="connsiteX1" fmla="*/ 18144 w 3281292"/>
              <a:gd name="connsiteY1" fmla="*/ 8021 h 485700"/>
              <a:gd name="connsiteX2" fmla="*/ 3200340 w 3281292"/>
              <a:gd name="connsiteY2" fmla="*/ 0 h 485700"/>
              <a:gd name="connsiteX3" fmla="*/ 3281292 w 3281292"/>
              <a:gd name="connsiteY3" fmla="*/ 80952 h 485700"/>
              <a:gd name="connsiteX4" fmla="*/ 3281292 w 3281292"/>
              <a:gd name="connsiteY4" fmla="*/ 404748 h 485700"/>
              <a:gd name="connsiteX5" fmla="*/ 3200340 w 3281292"/>
              <a:gd name="connsiteY5" fmla="*/ 485700 h 485700"/>
              <a:gd name="connsiteX6" fmla="*/ 58248 w 3281292"/>
              <a:gd name="connsiteY6" fmla="*/ 477679 h 485700"/>
              <a:gd name="connsiteX7" fmla="*/ 25422 w 3281292"/>
              <a:gd name="connsiteY7" fmla="*/ 404748 h 485700"/>
              <a:gd name="connsiteX8" fmla="*/ 25422 w 3281292"/>
              <a:gd name="connsiteY8" fmla="*/ 80952 h 485700"/>
              <a:gd name="connsiteX0" fmla="*/ 25422 w 3281292"/>
              <a:gd name="connsiteY0" fmla="*/ 80952 h 485700"/>
              <a:gd name="connsiteX1" fmla="*/ 18144 w 3281292"/>
              <a:gd name="connsiteY1" fmla="*/ 8021 h 485700"/>
              <a:gd name="connsiteX2" fmla="*/ 3200340 w 3281292"/>
              <a:gd name="connsiteY2" fmla="*/ 0 h 485700"/>
              <a:gd name="connsiteX3" fmla="*/ 3281292 w 3281292"/>
              <a:gd name="connsiteY3" fmla="*/ 80952 h 485700"/>
              <a:gd name="connsiteX4" fmla="*/ 3281292 w 3281292"/>
              <a:gd name="connsiteY4" fmla="*/ 404748 h 485700"/>
              <a:gd name="connsiteX5" fmla="*/ 3200340 w 3281292"/>
              <a:gd name="connsiteY5" fmla="*/ 485700 h 485700"/>
              <a:gd name="connsiteX6" fmla="*/ 26164 w 3281292"/>
              <a:gd name="connsiteY6" fmla="*/ 469658 h 485700"/>
              <a:gd name="connsiteX7" fmla="*/ 25422 w 3281292"/>
              <a:gd name="connsiteY7" fmla="*/ 404748 h 485700"/>
              <a:gd name="connsiteX8" fmla="*/ 25422 w 3281292"/>
              <a:gd name="connsiteY8" fmla="*/ 80952 h 485700"/>
              <a:gd name="connsiteX0" fmla="*/ 25422 w 3281292"/>
              <a:gd name="connsiteY0" fmla="*/ 80952 h 485700"/>
              <a:gd name="connsiteX1" fmla="*/ 18144 w 3281292"/>
              <a:gd name="connsiteY1" fmla="*/ 8021 h 485700"/>
              <a:gd name="connsiteX2" fmla="*/ 3200340 w 3281292"/>
              <a:gd name="connsiteY2" fmla="*/ 0 h 485700"/>
              <a:gd name="connsiteX3" fmla="*/ 3281292 w 3281292"/>
              <a:gd name="connsiteY3" fmla="*/ 80952 h 485700"/>
              <a:gd name="connsiteX4" fmla="*/ 3281292 w 3281292"/>
              <a:gd name="connsiteY4" fmla="*/ 404748 h 485700"/>
              <a:gd name="connsiteX5" fmla="*/ 3200340 w 3281292"/>
              <a:gd name="connsiteY5" fmla="*/ 485700 h 485700"/>
              <a:gd name="connsiteX6" fmla="*/ 26164 w 3281292"/>
              <a:gd name="connsiteY6" fmla="*/ 485700 h 485700"/>
              <a:gd name="connsiteX7" fmla="*/ 25422 w 3281292"/>
              <a:gd name="connsiteY7" fmla="*/ 404748 h 485700"/>
              <a:gd name="connsiteX8" fmla="*/ 25422 w 3281292"/>
              <a:gd name="connsiteY8" fmla="*/ 80952 h 485700"/>
              <a:gd name="connsiteX0" fmla="*/ 25422 w 3281292"/>
              <a:gd name="connsiteY0" fmla="*/ 88973 h 493721"/>
              <a:gd name="connsiteX1" fmla="*/ 18144 w 3281292"/>
              <a:gd name="connsiteY1" fmla="*/ 0 h 493721"/>
              <a:gd name="connsiteX2" fmla="*/ 3200340 w 3281292"/>
              <a:gd name="connsiteY2" fmla="*/ 8021 h 493721"/>
              <a:gd name="connsiteX3" fmla="*/ 3281292 w 3281292"/>
              <a:gd name="connsiteY3" fmla="*/ 88973 h 493721"/>
              <a:gd name="connsiteX4" fmla="*/ 3281292 w 3281292"/>
              <a:gd name="connsiteY4" fmla="*/ 412769 h 493721"/>
              <a:gd name="connsiteX5" fmla="*/ 3200340 w 3281292"/>
              <a:gd name="connsiteY5" fmla="*/ 493721 h 493721"/>
              <a:gd name="connsiteX6" fmla="*/ 26164 w 3281292"/>
              <a:gd name="connsiteY6" fmla="*/ 493721 h 493721"/>
              <a:gd name="connsiteX7" fmla="*/ 25422 w 3281292"/>
              <a:gd name="connsiteY7" fmla="*/ 412769 h 493721"/>
              <a:gd name="connsiteX8" fmla="*/ 25422 w 3281292"/>
              <a:gd name="connsiteY8" fmla="*/ 88973 h 493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81292" h="493721">
                <a:moveTo>
                  <a:pt x="25422" y="88973"/>
                </a:moveTo>
                <a:cubicBezTo>
                  <a:pt x="25422" y="44264"/>
                  <a:pt x="-26565" y="0"/>
                  <a:pt x="18144" y="0"/>
                </a:cubicBezTo>
                <a:lnTo>
                  <a:pt x="3200340" y="8021"/>
                </a:lnTo>
                <a:cubicBezTo>
                  <a:pt x="3245049" y="8021"/>
                  <a:pt x="3281292" y="44264"/>
                  <a:pt x="3281292" y="88973"/>
                </a:cubicBezTo>
                <a:lnTo>
                  <a:pt x="3281292" y="412769"/>
                </a:lnTo>
                <a:cubicBezTo>
                  <a:pt x="3281292" y="457478"/>
                  <a:pt x="3245049" y="493721"/>
                  <a:pt x="3200340" y="493721"/>
                </a:cubicBezTo>
                <a:lnTo>
                  <a:pt x="26164" y="493721"/>
                </a:lnTo>
                <a:cubicBezTo>
                  <a:pt x="-18545" y="493721"/>
                  <a:pt x="25422" y="457478"/>
                  <a:pt x="25422" y="412769"/>
                </a:cubicBezTo>
                <a:lnTo>
                  <a:pt x="25422" y="88973"/>
                </a:lnTo>
                <a:close/>
              </a:path>
            </a:pathLst>
          </a:custGeom>
          <a:solidFill>
            <a:schemeClr val="accent2"/>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7057;p82">
            <a:extLst>
              <a:ext uri="{FF2B5EF4-FFF2-40B4-BE49-F238E27FC236}">
                <a16:creationId xmlns:a16="http://schemas.microsoft.com/office/drawing/2014/main" id="{5DDC2DFC-7706-56D6-0CDF-F7A54F919A09}"/>
              </a:ext>
            </a:extLst>
          </p:cNvPr>
          <p:cNvSpPr txBox="1"/>
          <p:nvPr/>
        </p:nvSpPr>
        <p:spPr>
          <a:xfrm>
            <a:off x="6009703" y="3681002"/>
            <a:ext cx="1212000"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lt1"/>
                </a:solidFill>
                <a:latin typeface="Barlow"/>
                <a:ea typeface="Barlow"/>
                <a:cs typeface="Barlow"/>
                <a:sym typeface="Barlow"/>
              </a:rPr>
              <a:t>Hangeul</a:t>
            </a:r>
            <a:endParaRPr sz="2000" b="1" dirty="0">
              <a:solidFill>
                <a:schemeClr val="lt1"/>
              </a:solidFill>
              <a:latin typeface="Barlow"/>
              <a:ea typeface="Barlow"/>
              <a:cs typeface="Barlow"/>
              <a:sym typeface="Barlow"/>
            </a:endParaRPr>
          </a:p>
        </p:txBody>
      </p:sp>
      <p:sp>
        <p:nvSpPr>
          <p:cNvPr id="7051" name="Google Shape;7051;p82"/>
          <p:cNvSpPr/>
          <p:nvPr/>
        </p:nvSpPr>
        <p:spPr>
          <a:xfrm>
            <a:off x="5315250" y="3491633"/>
            <a:ext cx="168442" cy="706176"/>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 name="Google Shape;7059;p82">
            <a:extLst>
              <a:ext uri="{FF2B5EF4-FFF2-40B4-BE49-F238E27FC236}">
                <a16:creationId xmlns:a16="http://schemas.microsoft.com/office/drawing/2014/main" id="{B95AA072-6772-CDFB-1DB5-1495AADD3959}"/>
              </a:ext>
            </a:extLst>
          </p:cNvPr>
          <p:cNvSpPr txBox="1"/>
          <p:nvPr/>
        </p:nvSpPr>
        <p:spPr>
          <a:xfrm>
            <a:off x="213682" y="3053019"/>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108 BCE</a:t>
            </a:r>
            <a:endParaRPr sz="2000" b="1" dirty="0">
              <a:solidFill>
                <a:schemeClr val="accent6">
                  <a:lumMod val="50000"/>
                </a:schemeClr>
              </a:solidFill>
              <a:latin typeface="Barlow"/>
              <a:ea typeface="Barlow"/>
              <a:cs typeface="Barlow"/>
              <a:sym typeface="Barlow"/>
            </a:endParaRPr>
          </a:p>
        </p:txBody>
      </p:sp>
      <p:sp>
        <p:nvSpPr>
          <p:cNvPr id="4" name="Google Shape;7051;p82">
            <a:extLst>
              <a:ext uri="{FF2B5EF4-FFF2-40B4-BE49-F238E27FC236}">
                <a16:creationId xmlns:a16="http://schemas.microsoft.com/office/drawing/2014/main" id="{BFEC2F21-D4C0-138E-B19D-2B8DB59F743D}"/>
              </a:ext>
            </a:extLst>
          </p:cNvPr>
          <p:cNvSpPr/>
          <p:nvPr/>
        </p:nvSpPr>
        <p:spPr>
          <a:xfrm>
            <a:off x="676337" y="3491633"/>
            <a:ext cx="168442" cy="706176"/>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6" name="Picture 5" descr="Text&#10;&#10;Description automatically generated">
            <a:extLst>
              <a:ext uri="{FF2B5EF4-FFF2-40B4-BE49-F238E27FC236}">
                <a16:creationId xmlns:a16="http://schemas.microsoft.com/office/drawing/2014/main" id="{18EB2EAC-8FB9-3BF0-9144-F874348CFF43}"/>
              </a:ext>
            </a:extLst>
          </p:cNvPr>
          <p:cNvPicPr>
            <a:picLocks noChangeAspect="1"/>
          </p:cNvPicPr>
          <p:nvPr/>
        </p:nvPicPr>
        <p:blipFill>
          <a:blip r:embed="rId6"/>
          <a:stretch>
            <a:fillRect/>
          </a:stretch>
        </p:blipFill>
        <p:spPr>
          <a:xfrm>
            <a:off x="2062651" y="2216298"/>
            <a:ext cx="1766101" cy="1340494"/>
          </a:xfrm>
          <a:prstGeom prst="rect">
            <a:avLst/>
          </a:prstGeom>
        </p:spPr>
      </p:pic>
      <p:pic>
        <p:nvPicPr>
          <p:cNvPr id="8" name="Picture 7" descr="A picture containing text, toy, vector graphics&#10;&#10;Description automatically generated">
            <a:extLst>
              <a:ext uri="{FF2B5EF4-FFF2-40B4-BE49-F238E27FC236}">
                <a16:creationId xmlns:a16="http://schemas.microsoft.com/office/drawing/2014/main" id="{48EB311A-1FD0-2314-B7E2-3921C6C13555}"/>
              </a:ext>
            </a:extLst>
          </p:cNvPr>
          <p:cNvPicPr>
            <a:picLocks noChangeAspect="1"/>
          </p:cNvPicPr>
          <p:nvPr/>
        </p:nvPicPr>
        <p:blipFill>
          <a:blip r:embed="rId7"/>
          <a:stretch>
            <a:fillRect/>
          </a:stretch>
        </p:blipFill>
        <p:spPr>
          <a:xfrm>
            <a:off x="4902352" y="2202280"/>
            <a:ext cx="952508" cy="952508"/>
          </a:xfrm>
          <a:prstGeom prst="rect">
            <a:avLst/>
          </a:prstGeom>
        </p:spPr>
      </p:pic>
      <p:pic>
        <p:nvPicPr>
          <p:cNvPr id="10" name="Picture 9" descr="Text, letter&#10;&#10;Description automatically generated">
            <a:extLst>
              <a:ext uri="{FF2B5EF4-FFF2-40B4-BE49-F238E27FC236}">
                <a16:creationId xmlns:a16="http://schemas.microsoft.com/office/drawing/2014/main" id="{ED144F2B-FD15-E9AD-2BEB-D4D047C7F507}"/>
              </a:ext>
            </a:extLst>
          </p:cNvPr>
          <p:cNvPicPr>
            <a:picLocks noChangeAspect="1"/>
          </p:cNvPicPr>
          <p:nvPr/>
        </p:nvPicPr>
        <p:blipFill>
          <a:blip r:embed="rId8"/>
          <a:stretch>
            <a:fillRect/>
          </a:stretch>
        </p:blipFill>
        <p:spPr>
          <a:xfrm>
            <a:off x="6164546" y="2379525"/>
            <a:ext cx="1950720" cy="1097280"/>
          </a:xfrm>
          <a:prstGeom prst="rect">
            <a:avLst/>
          </a:prstGeom>
        </p:spPr>
      </p:pic>
      <p:sp>
        <p:nvSpPr>
          <p:cNvPr id="21" name="Google Shape;7057;p82">
            <a:extLst>
              <a:ext uri="{FF2B5EF4-FFF2-40B4-BE49-F238E27FC236}">
                <a16:creationId xmlns:a16="http://schemas.microsoft.com/office/drawing/2014/main" id="{002D0B50-F5F6-73F6-749E-7FBAB7647705}"/>
              </a:ext>
            </a:extLst>
          </p:cNvPr>
          <p:cNvSpPr txBox="1"/>
          <p:nvPr/>
        </p:nvSpPr>
        <p:spPr>
          <a:xfrm>
            <a:off x="4510912" y="1454566"/>
            <a:ext cx="1777117"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Sejong the great</a:t>
            </a:r>
            <a:endParaRPr sz="2000" b="1" dirty="0">
              <a:solidFill>
                <a:schemeClr val="accent6">
                  <a:lumMod val="50000"/>
                </a:schemeClr>
              </a:solidFill>
              <a:latin typeface="Barlow"/>
              <a:ea typeface="Barlow"/>
              <a:cs typeface="Barlow"/>
              <a:sym typeface="Barlow"/>
            </a:endParaRPr>
          </a:p>
        </p:txBody>
      </p:sp>
      <p:pic>
        <p:nvPicPr>
          <p:cNvPr id="22" name="Audio 21">
            <a:hlinkClick r:id="" action="ppaction://media"/>
            <a:extLst>
              <a:ext uri="{FF2B5EF4-FFF2-40B4-BE49-F238E27FC236}">
                <a16:creationId xmlns:a16="http://schemas.microsoft.com/office/drawing/2014/main" id="{B9AE9A50-E72C-D23E-0B58-A9C76DFF464B}"/>
              </a:ext>
            </a:extLst>
          </p:cNvPr>
          <p:cNvPicPr>
            <a:picLocks noChangeAspect="1"/>
          </p:cNvPicPr>
          <p:nvPr>
            <a:audioFile r:link="rId3"/>
            <p:extLst>
              <p:ext uri="{DAA4B4D4-6D71-4841-9C94-3DE7FCFB9230}">
                <p14:media xmlns:p14="http://schemas.microsoft.com/office/powerpoint/2010/main" r:embed="rId2"/>
              </p:ext>
            </p:extLst>
          </p:nvPr>
        </p:nvPicPr>
        <p:blipFill>
          <a:blip r:embed="rId9"/>
          <a:srcRect l="-183961" t="-81922" r="-183961" b="-81922"/>
          <a:stretch>
            <a:fillRect/>
          </a:stretch>
        </p:blipFill>
        <p:spPr>
          <a:xfrm>
            <a:off x="6860763" y="3857625"/>
            <a:ext cx="2280474" cy="1285875"/>
          </a:xfrm>
          <a:prstGeom prst="rect">
            <a:avLst/>
          </a:prstGeom>
        </p:spPr>
      </p:pic>
    </p:spTree>
    <p:custDataLst>
      <p:tags r:id="rId1"/>
    </p:custDataLst>
    <p:extLst>
      <p:ext uri="{BB962C8B-B14F-4D97-AF65-F5344CB8AC3E}">
        <p14:creationId xmlns:p14="http://schemas.microsoft.com/office/powerpoint/2010/main" val="2293509804"/>
      </p:ext>
    </p:extLst>
  </p:cSld>
  <p:clrMapOvr>
    <a:masterClrMapping/>
  </p:clrMapOvr>
  <p:transition spd="slow" advTm="7216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wipe(left)">
                                      <p:cBhvr>
                                        <p:cTn id="17" dur="2000"/>
                                        <p:tgtEl>
                                          <p:spTgt spid="13"/>
                                        </p:tgtEl>
                                      </p:cBhvr>
                                    </p:animEffect>
                                  </p:childTnLst>
                                </p:cTn>
                              </p:par>
                              <p:par>
                                <p:cTn id="18" presetID="22" presetClass="entr" presetSubtype="8" fill="hold" grpId="0" nodeType="withEffect">
                                  <p:stCondLst>
                                    <p:cond delay="750"/>
                                  </p:stCondLst>
                                  <p:childTnLst>
                                    <p:set>
                                      <p:cBhvr>
                                        <p:cTn id="19" dur="1" fill="hold">
                                          <p:stCondLst>
                                            <p:cond delay="0"/>
                                          </p:stCondLst>
                                        </p:cTn>
                                        <p:tgtEl>
                                          <p:spTgt spid="7057"/>
                                        </p:tgtEl>
                                        <p:attrNameLst>
                                          <p:attrName>style.visibility</p:attrName>
                                        </p:attrNameLst>
                                      </p:cBhvr>
                                      <p:to>
                                        <p:strVal val="visible"/>
                                      </p:to>
                                    </p:set>
                                    <p:animEffect transition="in" filter="wipe(left)">
                                      <p:cBhvr>
                                        <p:cTn id="20" dur="500"/>
                                        <p:tgtEl>
                                          <p:spTgt spid="7057"/>
                                        </p:tgtEl>
                                      </p:cBhvr>
                                    </p:animEffect>
                                  </p:childTnLst>
                                </p:cTn>
                              </p:par>
                              <p:par>
                                <p:cTn id="21" presetID="10" presetClass="entr" presetSubtype="0" fill="hold" nodeType="withEffect">
                                  <p:stCondLst>
                                    <p:cond delay="75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7051"/>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7059"/>
                                        </p:tgtEl>
                                        <p:attrNameLst>
                                          <p:attrName>style.visibility</p:attrName>
                                        </p:attrNameLst>
                                      </p:cBhvr>
                                      <p:to>
                                        <p:strVal val="visible"/>
                                      </p:to>
                                    </p:set>
                                  </p:childTnLst>
                                </p:cTn>
                              </p:par>
                              <p:par>
                                <p:cTn id="30" presetID="10"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fade">
                                      <p:cBhvr>
                                        <p:cTn id="32" dur="500"/>
                                        <p:tgtEl>
                                          <p:spTgt spid="8"/>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22" presetClass="entr" presetSubtype="8" fill="hold" grpId="0" nodeType="clickEffect">
                                  <p:stCondLst>
                                    <p:cond delay="0"/>
                                  </p:stCondLst>
                                  <p:childTnLst>
                                    <p:set>
                                      <p:cBhvr>
                                        <p:cTn id="39" dur="1" fill="hold">
                                          <p:stCondLst>
                                            <p:cond delay="0"/>
                                          </p:stCondLst>
                                        </p:cTn>
                                        <p:tgtEl>
                                          <p:spTgt spid="7065"/>
                                        </p:tgtEl>
                                        <p:attrNameLst>
                                          <p:attrName>style.visibility</p:attrName>
                                        </p:attrNameLst>
                                      </p:cBhvr>
                                      <p:to>
                                        <p:strVal val="visible"/>
                                      </p:to>
                                    </p:set>
                                    <p:animEffect transition="in" filter="wipe(left)">
                                      <p:cBhvr>
                                        <p:cTn id="40" dur="2000"/>
                                        <p:tgtEl>
                                          <p:spTgt spid="7065"/>
                                        </p:tgtEl>
                                      </p:cBhvr>
                                    </p:animEffect>
                                  </p:childTnLst>
                                </p:cTn>
                              </p:par>
                              <p:par>
                                <p:cTn id="41" presetID="22" presetClass="entr" presetSubtype="8" fill="hold" grpId="0" nodeType="withEffect">
                                  <p:stCondLst>
                                    <p:cond delay="750"/>
                                  </p:stCondLst>
                                  <p:childTnLst>
                                    <p:set>
                                      <p:cBhvr>
                                        <p:cTn id="42" dur="1" fill="hold">
                                          <p:stCondLst>
                                            <p:cond delay="0"/>
                                          </p:stCondLst>
                                        </p:cTn>
                                        <p:tgtEl>
                                          <p:spTgt spid="2"/>
                                        </p:tgtEl>
                                        <p:attrNameLst>
                                          <p:attrName>style.visibility</p:attrName>
                                        </p:attrNameLst>
                                      </p:cBhvr>
                                      <p:to>
                                        <p:strVal val="visible"/>
                                      </p:to>
                                    </p:set>
                                    <p:animEffect transition="in" filter="wipe(left)">
                                      <p:cBhvr>
                                        <p:cTn id="43" dur="500"/>
                                        <p:tgtEl>
                                          <p:spTgt spid="2"/>
                                        </p:tgtEl>
                                      </p:cBhvr>
                                    </p:animEffect>
                                  </p:childTnLst>
                                </p:cTn>
                              </p:par>
                              <p:par>
                                <p:cTn id="44" presetID="10" presetClass="entr" presetSubtype="0" fill="hold" nodeType="withEffect">
                                  <p:stCondLst>
                                    <p:cond delay="750"/>
                                  </p:stCondLst>
                                  <p:childTnLst>
                                    <p:set>
                                      <p:cBhvr>
                                        <p:cTn id="45" dur="1" fill="hold">
                                          <p:stCondLst>
                                            <p:cond delay="0"/>
                                          </p:stCondLst>
                                        </p:cTn>
                                        <p:tgtEl>
                                          <p:spTgt spid="10"/>
                                        </p:tgtEl>
                                        <p:attrNameLst>
                                          <p:attrName>style.visibility</p:attrName>
                                        </p:attrNameLst>
                                      </p:cBhvr>
                                      <p:to>
                                        <p:strVal val="visible"/>
                                      </p:to>
                                    </p:set>
                                    <p:animEffect transition="in" filter="fade">
                                      <p:cBhvr>
                                        <p:cTn id="46"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2"/>
                </p:tgtEl>
              </p:cMediaNode>
            </p:audio>
          </p:childTnLst>
        </p:cTn>
      </p:par>
    </p:tnLst>
    <p:bldLst>
      <p:bldP spid="13" grpId="0" animBg="1"/>
      <p:bldP spid="7057" grpId="0"/>
      <p:bldP spid="7059" grpId="0"/>
      <p:bldP spid="7065" grpId="0" animBg="1"/>
      <p:bldP spid="2" grpId="0"/>
      <p:bldP spid="7051" grpId="0" animBg="1"/>
      <p:bldP spid="3" grpId="0"/>
      <p:bldP spid="4" grpId="0" animBg="1"/>
      <p:bldP spid="2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01</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recognize Hangeul</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Audio 4">
            <a:hlinkClick r:id="" action="ppaction://media"/>
            <a:extLst>
              <a:ext uri="{FF2B5EF4-FFF2-40B4-BE49-F238E27FC236}">
                <a16:creationId xmlns:a16="http://schemas.microsoft.com/office/drawing/2014/main" id="{23A2CD8F-C663-7096-2EB8-7632E9DF467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1525871565"/>
      </p:ext>
    </p:extLst>
  </p:cSld>
  <p:clrMapOvr>
    <a:masterClrMapping/>
  </p:clrMapOvr>
  <p:transition spd="slow" advTm="1040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02</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read individual Hangeul letters</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Audio 6">
            <a:hlinkClick r:id="" action="ppaction://media"/>
            <a:extLst>
              <a:ext uri="{FF2B5EF4-FFF2-40B4-BE49-F238E27FC236}">
                <a16:creationId xmlns:a16="http://schemas.microsoft.com/office/drawing/2014/main" id="{53500D95-CC49-F6F8-7657-E87C501CACD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548007822"/>
      </p:ext>
    </p:extLst>
  </p:cSld>
  <p:clrMapOvr>
    <a:masterClrMapping/>
  </p:clrMapOvr>
  <p:transition spd="slow" advTm="638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03</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810126" y="2433975"/>
            <a:ext cx="4824299" cy="607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uFill>
                  <a:noFill/>
                </a:uFill>
              </a:rPr>
              <a:t>To be able to read words written in Hangeul</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 action="ppaction://hlinkshowjump?jump=firstslide"/>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Audio 2">
            <a:hlinkClick r:id="" action="ppaction://media"/>
            <a:extLst>
              <a:ext uri="{FF2B5EF4-FFF2-40B4-BE49-F238E27FC236}">
                <a16:creationId xmlns:a16="http://schemas.microsoft.com/office/drawing/2014/main" id="{B45A8A1D-225C-B7DF-C6BF-967E0666CEBE}"/>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83961" t="-81922" r="-183961" b="-81922"/>
          <a:stretch>
            <a:fillRect/>
          </a:stretch>
        </p:blipFill>
        <p:spPr>
          <a:xfrm>
            <a:off x="6860763" y="3857625"/>
            <a:ext cx="2280474" cy="1285875"/>
          </a:xfrm>
          <a:prstGeom prst="rect">
            <a:avLst/>
          </a:prstGeom>
        </p:spPr>
      </p:pic>
    </p:spTree>
    <p:extLst>
      <p:ext uri="{BB962C8B-B14F-4D97-AF65-F5344CB8AC3E}">
        <p14:creationId xmlns:p14="http://schemas.microsoft.com/office/powerpoint/2010/main" val="3947743281"/>
      </p:ext>
    </p:extLst>
  </p:cSld>
  <p:clrMapOvr>
    <a:masterClrMapping/>
  </p:clrMapOvr>
  <p:transition spd="slow" advTm="1027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3"/>
</p:tagLst>
</file>

<file path=ppt/tags/tag2.xml><?xml version="1.0" encoding="utf-8"?>
<p:tagLst xmlns:a="http://schemas.openxmlformats.org/drawingml/2006/main" xmlns:r="http://schemas.openxmlformats.org/officeDocument/2006/relationships" xmlns:p="http://schemas.openxmlformats.org/presentationml/2006/main">
  <p:tag name="TIMING" val="|4|1.3|25.9|22.5"/>
</p:tagLst>
</file>

<file path=ppt/theme/theme1.xml><?xml version="1.0" encoding="utf-8"?>
<a:theme xmlns:a="http://schemas.openxmlformats.org/drawingml/2006/main" name="Korean History Timeline Thesis by Slidesgo">
  <a:themeElements>
    <a:clrScheme name="Simple Light">
      <a:dk1>
        <a:srgbClr val="FF807D"/>
      </a:dk1>
      <a:lt1>
        <a:srgbClr val="FFFFFF"/>
      </a:lt1>
      <a:dk2>
        <a:srgbClr val="424242"/>
      </a:dk2>
      <a:lt2>
        <a:srgbClr val="F3EEE1"/>
      </a:lt2>
      <a:accent1>
        <a:srgbClr val="83ACD5"/>
      </a:accent1>
      <a:accent2>
        <a:srgbClr val="4169A3"/>
      </a:accent2>
      <a:accent3>
        <a:srgbClr val="FEEA90"/>
      </a:accent3>
      <a:accent4>
        <a:srgbClr val="FFA4A2"/>
      </a:accent4>
      <a:accent5>
        <a:srgbClr val="A58164"/>
      </a:accent5>
      <a:accent6>
        <a:srgbClr val="CADBA2"/>
      </a:accent6>
      <a:hlink>
        <a:srgbClr val="424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TotalTime>
  <Words>390</Words>
  <Application>Microsoft Office PowerPoint</Application>
  <PresentationFormat>On-screen Show (16:9)</PresentationFormat>
  <Paragraphs>23</Paragraphs>
  <Slides>5</Slides>
  <Notes>5</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Dosis</vt:lpstr>
      <vt:lpstr>Arial</vt:lpstr>
      <vt:lpstr>Barlow</vt:lpstr>
      <vt:lpstr>Baloo 2</vt:lpstr>
      <vt:lpstr>Korean History Timeline Thesis by Slidesgo</vt:lpstr>
      <vt:lpstr>PowerPoint Presentation</vt:lpstr>
      <vt:lpstr>A BRIEF HISTORY</vt:lpstr>
      <vt:lpstr>01</vt:lpstr>
      <vt:lpstr>02</vt:lpstr>
      <vt:lpstr>03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BIRTH OF HANGUL</dc:title>
  <dc:creator>Noemie S</dc:creator>
  <cp:lastModifiedBy>Noemie S</cp:lastModifiedBy>
  <cp:revision>20</cp:revision>
  <dcterms:modified xsi:type="dcterms:W3CDTF">2022-12-05T01:31:09Z</dcterms:modified>
</cp:coreProperties>
</file>